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3" r:id="rId2"/>
    <p:sldId id="256" r:id="rId3"/>
    <p:sldId id="257" r:id="rId4"/>
    <p:sldId id="258" r:id="rId5"/>
    <p:sldId id="259" r:id="rId6"/>
    <p:sldId id="271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0A3F1-EF69-44D9-B2C0-619CAEE8B14C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0BFDD-C5F2-4C2F-8D62-0C3558AA73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Solid waste &amp; its types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bject 2"/>
          <p:cNvSpPr>
            <a:spLocks noChangeArrowheads="1"/>
          </p:cNvSpPr>
          <p:nvPr/>
        </p:nvSpPr>
        <p:spPr bwMode="auto">
          <a:xfrm>
            <a:off x="534988" y="531813"/>
            <a:ext cx="3881437" cy="3190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7" name="object 3"/>
          <p:cNvSpPr>
            <a:spLocks/>
          </p:cNvSpPr>
          <p:nvPr/>
        </p:nvSpPr>
        <p:spPr bwMode="auto">
          <a:xfrm>
            <a:off x="3529013" y="627063"/>
            <a:ext cx="74612" cy="114300"/>
          </a:xfrm>
          <a:custGeom>
            <a:avLst/>
            <a:gdLst/>
            <a:ahLst/>
            <a:cxnLst>
              <a:cxn ang="0">
                <a:pos x="37094" y="0"/>
              </a:cxn>
              <a:cxn ang="0">
                <a:pos x="0" y="114056"/>
              </a:cxn>
              <a:cxn ang="0">
                <a:pos x="74157" y="114056"/>
              </a:cxn>
              <a:cxn ang="0">
                <a:pos x="37094" y="0"/>
              </a:cxn>
            </a:cxnLst>
            <a:rect l="0" t="0" r="r" b="b"/>
            <a:pathLst>
              <a:path w="74295" h="114300">
                <a:moveTo>
                  <a:pt x="37094" y="0"/>
                </a:moveTo>
                <a:lnTo>
                  <a:pt x="0" y="114056"/>
                </a:lnTo>
                <a:lnTo>
                  <a:pt x="74157" y="114056"/>
                </a:lnTo>
                <a:lnTo>
                  <a:pt x="37094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8" name="object 4"/>
          <p:cNvSpPr>
            <a:spLocks/>
          </p:cNvSpPr>
          <p:nvPr/>
        </p:nvSpPr>
        <p:spPr bwMode="auto">
          <a:xfrm>
            <a:off x="1409700" y="627063"/>
            <a:ext cx="74613" cy="114300"/>
          </a:xfrm>
          <a:custGeom>
            <a:avLst/>
            <a:gdLst/>
            <a:ahLst/>
            <a:cxnLst>
              <a:cxn ang="0">
                <a:pos x="37088" y="0"/>
              </a:cxn>
              <a:cxn ang="0">
                <a:pos x="0" y="114056"/>
              </a:cxn>
              <a:cxn ang="0">
                <a:pos x="74176" y="114056"/>
              </a:cxn>
              <a:cxn ang="0">
                <a:pos x="37088" y="0"/>
              </a:cxn>
            </a:cxnLst>
            <a:rect l="0" t="0" r="r" b="b"/>
            <a:pathLst>
              <a:path w="74294" h="114300">
                <a:moveTo>
                  <a:pt x="37088" y="0"/>
                </a:moveTo>
                <a:lnTo>
                  <a:pt x="0" y="114056"/>
                </a:lnTo>
                <a:lnTo>
                  <a:pt x="74176" y="114056"/>
                </a:lnTo>
                <a:lnTo>
                  <a:pt x="3708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9" name="object 5"/>
          <p:cNvSpPr>
            <a:spLocks/>
          </p:cNvSpPr>
          <p:nvPr/>
        </p:nvSpPr>
        <p:spPr bwMode="auto">
          <a:xfrm>
            <a:off x="895350" y="627063"/>
            <a:ext cx="74613" cy="114300"/>
          </a:xfrm>
          <a:custGeom>
            <a:avLst/>
            <a:gdLst/>
            <a:ahLst/>
            <a:cxnLst>
              <a:cxn ang="0">
                <a:pos x="37051" y="0"/>
              </a:cxn>
              <a:cxn ang="0">
                <a:pos x="0" y="114056"/>
              </a:cxn>
              <a:cxn ang="0">
                <a:pos x="74115" y="114056"/>
              </a:cxn>
              <a:cxn ang="0">
                <a:pos x="37051" y="0"/>
              </a:cxn>
            </a:cxnLst>
            <a:rect l="0" t="0" r="r" b="b"/>
            <a:pathLst>
              <a:path w="74294" h="114300">
                <a:moveTo>
                  <a:pt x="37051" y="0"/>
                </a:moveTo>
                <a:lnTo>
                  <a:pt x="0" y="114056"/>
                </a:lnTo>
                <a:lnTo>
                  <a:pt x="74115" y="114056"/>
                </a:lnTo>
                <a:lnTo>
                  <a:pt x="37051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0" name="object 6"/>
          <p:cNvSpPr>
            <a:spLocks/>
          </p:cNvSpPr>
          <p:nvPr/>
        </p:nvSpPr>
        <p:spPr bwMode="auto">
          <a:xfrm>
            <a:off x="1933575" y="584200"/>
            <a:ext cx="117475" cy="212725"/>
          </a:xfrm>
          <a:custGeom>
            <a:avLst/>
            <a:gdLst/>
            <a:ahLst/>
            <a:cxnLst>
              <a:cxn ang="0">
                <a:pos x="25027" y="0"/>
              </a:cxn>
              <a:cxn ang="0">
                <a:pos x="19181" y="0"/>
              </a:cxn>
              <a:cxn ang="0">
                <a:pos x="10799" y="518"/>
              </a:cxn>
              <a:cxn ang="0">
                <a:pos x="0" y="1523"/>
              </a:cxn>
              <a:cxn ang="0">
                <a:pos x="0" y="212079"/>
              </a:cxn>
              <a:cxn ang="0">
                <a:pos x="12220" y="212989"/>
              </a:cxn>
              <a:cxn ang="0">
                <a:pos x="25186" y="213345"/>
              </a:cxn>
              <a:cxn ang="0">
                <a:pos x="40234" y="212483"/>
              </a:cxn>
              <a:cxn ang="0">
                <a:pos x="76608" y="199464"/>
              </a:cxn>
              <a:cxn ang="0">
                <a:pos x="101195" y="169368"/>
              </a:cxn>
              <a:cxn ang="0">
                <a:pos x="115882" y="121739"/>
              </a:cxn>
              <a:cxn ang="0">
                <a:pos x="116903" y="108547"/>
              </a:cxn>
              <a:cxn ang="0">
                <a:pos x="116218" y="89353"/>
              </a:cxn>
              <a:cxn ang="0">
                <a:pos x="105329" y="43531"/>
              </a:cxn>
              <a:cxn ang="0">
                <a:pos x="70247" y="8371"/>
              </a:cxn>
              <a:cxn ang="0">
                <a:pos x="28560" y="37"/>
              </a:cxn>
              <a:cxn ang="0">
                <a:pos x="25027" y="0"/>
              </a:cxn>
            </a:cxnLst>
            <a:rect l="0" t="0" r="r" b="b"/>
            <a:pathLst>
              <a:path w="117475" h="213359">
                <a:moveTo>
                  <a:pt x="25027" y="0"/>
                </a:moveTo>
                <a:lnTo>
                  <a:pt x="19181" y="0"/>
                </a:lnTo>
                <a:lnTo>
                  <a:pt x="10799" y="518"/>
                </a:lnTo>
                <a:lnTo>
                  <a:pt x="0" y="1523"/>
                </a:lnTo>
                <a:lnTo>
                  <a:pt x="0" y="212079"/>
                </a:lnTo>
                <a:lnTo>
                  <a:pt x="12220" y="212989"/>
                </a:lnTo>
                <a:lnTo>
                  <a:pt x="25186" y="213345"/>
                </a:lnTo>
                <a:lnTo>
                  <a:pt x="40234" y="212483"/>
                </a:lnTo>
                <a:lnTo>
                  <a:pt x="76608" y="199464"/>
                </a:lnTo>
                <a:lnTo>
                  <a:pt x="101195" y="169368"/>
                </a:lnTo>
                <a:lnTo>
                  <a:pt x="115882" y="121739"/>
                </a:lnTo>
                <a:lnTo>
                  <a:pt x="116903" y="108547"/>
                </a:lnTo>
                <a:lnTo>
                  <a:pt x="116218" y="89353"/>
                </a:lnTo>
                <a:lnTo>
                  <a:pt x="105329" y="43531"/>
                </a:lnTo>
                <a:lnTo>
                  <a:pt x="70247" y="8371"/>
                </a:lnTo>
                <a:lnTo>
                  <a:pt x="28560" y="37"/>
                </a:lnTo>
                <a:lnTo>
                  <a:pt x="2502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1" name="object 7"/>
          <p:cNvSpPr>
            <a:spLocks/>
          </p:cNvSpPr>
          <p:nvPr/>
        </p:nvSpPr>
        <p:spPr bwMode="auto">
          <a:xfrm>
            <a:off x="1671638" y="584200"/>
            <a:ext cx="90487" cy="87313"/>
          </a:xfrm>
          <a:custGeom>
            <a:avLst/>
            <a:gdLst/>
            <a:ahLst/>
            <a:cxnLst>
              <a:cxn ang="0">
                <a:pos x="18537" y="0"/>
              </a:cxn>
              <a:cxn ang="0">
                <a:pos x="12704" y="0"/>
              </a:cxn>
              <a:cxn ang="0">
                <a:pos x="6476" y="365"/>
              </a:cxn>
              <a:cxn ang="0">
                <a:pos x="0" y="1127"/>
              </a:cxn>
              <a:cxn ang="0">
                <a:pos x="0" y="86867"/>
              </a:cxn>
              <a:cxn ang="0">
                <a:pos x="10155" y="87751"/>
              </a:cxn>
              <a:cxn ang="0">
                <a:pos x="17906" y="88148"/>
              </a:cxn>
              <a:cxn ang="0">
                <a:pos x="23240" y="88148"/>
              </a:cxn>
              <a:cxn ang="0">
                <a:pos x="64163" y="82781"/>
              </a:cxn>
              <a:cxn ang="0">
                <a:pos x="89315" y="44810"/>
              </a:cxn>
              <a:cxn ang="0">
                <a:pos x="87623" y="28922"/>
              </a:cxn>
              <a:cxn ang="0">
                <a:pos x="53009" y="2780"/>
              </a:cxn>
              <a:cxn ang="0">
                <a:pos x="18537" y="0"/>
              </a:cxn>
            </a:cxnLst>
            <a:rect l="0" t="0" r="r" b="b"/>
            <a:pathLst>
              <a:path w="89535" h="88265">
                <a:moveTo>
                  <a:pt x="18537" y="0"/>
                </a:moveTo>
                <a:lnTo>
                  <a:pt x="12704" y="0"/>
                </a:lnTo>
                <a:lnTo>
                  <a:pt x="6476" y="365"/>
                </a:lnTo>
                <a:lnTo>
                  <a:pt x="0" y="1127"/>
                </a:lnTo>
                <a:lnTo>
                  <a:pt x="0" y="86867"/>
                </a:lnTo>
                <a:lnTo>
                  <a:pt x="10155" y="87751"/>
                </a:lnTo>
                <a:lnTo>
                  <a:pt x="17906" y="88148"/>
                </a:lnTo>
                <a:lnTo>
                  <a:pt x="23240" y="88148"/>
                </a:lnTo>
                <a:lnTo>
                  <a:pt x="64163" y="82781"/>
                </a:lnTo>
                <a:lnTo>
                  <a:pt x="89315" y="44810"/>
                </a:lnTo>
                <a:lnTo>
                  <a:pt x="87623" y="28922"/>
                </a:lnTo>
                <a:lnTo>
                  <a:pt x="53009" y="2780"/>
                </a:lnTo>
                <a:lnTo>
                  <a:pt x="1853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2" name="object 8"/>
          <p:cNvSpPr>
            <a:spLocks/>
          </p:cNvSpPr>
          <p:nvPr/>
        </p:nvSpPr>
        <p:spPr bwMode="auto">
          <a:xfrm>
            <a:off x="2198688" y="581025"/>
            <a:ext cx="155575" cy="220663"/>
          </a:xfrm>
          <a:custGeom>
            <a:avLst/>
            <a:gdLst/>
            <a:ahLst/>
            <a:cxnLst>
              <a:cxn ang="0">
                <a:pos x="75762" y="0"/>
              </a:cxn>
              <a:cxn ang="0">
                <a:pos x="37875" y="10615"/>
              </a:cxn>
              <a:cxn ang="0">
                <a:pos x="13680" y="42652"/>
              </a:cxn>
              <a:cxn ang="0">
                <a:pos x="699" y="90381"/>
              </a:cxn>
              <a:cxn ang="0">
                <a:pos x="0" y="103239"/>
              </a:cxn>
              <a:cxn ang="0">
                <a:pos x="336" y="119766"/>
              </a:cxn>
              <a:cxn ang="0">
                <a:pos x="5677" y="160840"/>
              </a:cxn>
              <a:cxn ang="0">
                <a:pos x="26098" y="202421"/>
              </a:cxn>
              <a:cxn ang="0">
                <a:pos x="59287" y="220849"/>
              </a:cxn>
              <a:cxn ang="0">
                <a:pos x="76690" y="220538"/>
              </a:cxn>
              <a:cxn ang="0">
                <a:pos x="114947" y="210322"/>
              </a:cxn>
              <a:cxn ang="0">
                <a:pos x="143688" y="175703"/>
              </a:cxn>
              <a:cxn ang="0">
                <a:pos x="155208" y="125564"/>
              </a:cxn>
              <a:cxn ang="0">
                <a:pos x="155762" y="110762"/>
              </a:cxn>
              <a:cxn ang="0">
                <a:pos x="155074" y="90932"/>
              </a:cxn>
              <a:cxn ang="0">
                <a:pos x="144711" y="43335"/>
              </a:cxn>
              <a:cxn ang="0">
                <a:pos x="111538" y="7158"/>
              </a:cxn>
              <a:cxn ang="0">
                <a:pos x="75762" y="0"/>
              </a:cxn>
            </a:cxnLst>
            <a:rect l="0" t="0" r="r" b="b"/>
            <a:pathLst>
              <a:path w="156210" h="220979">
                <a:moveTo>
                  <a:pt x="75762" y="0"/>
                </a:moveTo>
                <a:lnTo>
                  <a:pt x="37875" y="10615"/>
                </a:lnTo>
                <a:lnTo>
                  <a:pt x="13680" y="42652"/>
                </a:lnTo>
                <a:lnTo>
                  <a:pt x="699" y="90381"/>
                </a:lnTo>
                <a:lnTo>
                  <a:pt x="0" y="103239"/>
                </a:lnTo>
                <a:lnTo>
                  <a:pt x="336" y="119766"/>
                </a:lnTo>
                <a:lnTo>
                  <a:pt x="5677" y="160840"/>
                </a:lnTo>
                <a:lnTo>
                  <a:pt x="26098" y="202421"/>
                </a:lnTo>
                <a:lnTo>
                  <a:pt x="59287" y="220849"/>
                </a:lnTo>
                <a:lnTo>
                  <a:pt x="76690" y="220538"/>
                </a:lnTo>
                <a:lnTo>
                  <a:pt x="114947" y="210322"/>
                </a:lnTo>
                <a:lnTo>
                  <a:pt x="143688" y="175703"/>
                </a:lnTo>
                <a:lnTo>
                  <a:pt x="155208" y="125564"/>
                </a:lnTo>
                <a:lnTo>
                  <a:pt x="155762" y="110762"/>
                </a:lnTo>
                <a:lnTo>
                  <a:pt x="155074" y="90932"/>
                </a:lnTo>
                <a:lnTo>
                  <a:pt x="144711" y="43335"/>
                </a:lnTo>
                <a:lnTo>
                  <a:pt x="111538" y="7158"/>
                </a:lnTo>
                <a:lnTo>
                  <a:pt x="7576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3" name="object 9"/>
          <p:cNvSpPr>
            <a:spLocks/>
          </p:cNvSpPr>
          <p:nvPr/>
        </p:nvSpPr>
        <p:spPr bwMode="auto">
          <a:xfrm>
            <a:off x="4219575" y="536575"/>
            <a:ext cx="196850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6839" y="0"/>
              </a:cxn>
              <a:cxn ang="0">
                <a:pos x="196839" y="48646"/>
              </a:cxn>
              <a:cxn ang="0">
                <a:pos x="54711" y="48646"/>
              </a:cxn>
              <a:cxn ang="0">
                <a:pos x="54711" y="120914"/>
              </a:cxn>
              <a:cxn ang="0">
                <a:pos x="156575" y="120914"/>
              </a:cxn>
              <a:cxn ang="0">
                <a:pos x="156575" y="167396"/>
              </a:cxn>
              <a:cxn ang="0">
                <a:pos x="54711" y="167396"/>
              </a:cxn>
              <a:cxn ang="0">
                <a:pos x="54711" y="259841"/>
              </a:cxn>
              <a:cxn ang="0">
                <a:pos x="194553" y="259841"/>
              </a:cxn>
              <a:cxn ang="0">
                <a:pos x="194553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6850" h="308609">
                <a:moveTo>
                  <a:pt x="0" y="0"/>
                </a:moveTo>
                <a:lnTo>
                  <a:pt x="196839" y="0"/>
                </a:lnTo>
                <a:lnTo>
                  <a:pt x="196839" y="48646"/>
                </a:lnTo>
                <a:lnTo>
                  <a:pt x="54711" y="48646"/>
                </a:lnTo>
                <a:lnTo>
                  <a:pt x="54711" y="120914"/>
                </a:lnTo>
                <a:lnTo>
                  <a:pt x="156575" y="120914"/>
                </a:lnTo>
                <a:lnTo>
                  <a:pt x="156575" y="167396"/>
                </a:lnTo>
                <a:lnTo>
                  <a:pt x="54711" y="167396"/>
                </a:lnTo>
                <a:lnTo>
                  <a:pt x="54711" y="259841"/>
                </a:lnTo>
                <a:lnTo>
                  <a:pt x="194553" y="259841"/>
                </a:lnTo>
                <a:lnTo>
                  <a:pt x="194553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4" name="object 10"/>
          <p:cNvSpPr>
            <a:spLocks/>
          </p:cNvSpPr>
          <p:nvPr/>
        </p:nvSpPr>
        <p:spPr bwMode="auto">
          <a:xfrm>
            <a:off x="3929063" y="536575"/>
            <a:ext cx="255587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5513" y="0"/>
              </a:cxn>
              <a:cxn ang="0">
                <a:pos x="255513" y="48646"/>
              </a:cxn>
              <a:cxn ang="0">
                <a:pos x="152887" y="48646"/>
              </a:cxn>
              <a:cxn ang="0">
                <a:pos x="152887" y="308488"/>
              </a:cxn>
              <a:cxn ang="0">
                <a:pos x="98145" y="308488"/>
              </a:cxn>
              <a:cxn ang="0">
                <a:pos x="98145" y="48646"/>
              </a:cxn>
              <a:cxn ang="0">
                <a:pos x="0" y="48646"/>
              </a:cxn>
              <a:cxn ang="0">
                <a:pos x="0" y="0"/>
              </a:cxn>
            </a:cxnLst>
            <a:rect l="0" t="0" r="r" b="b"/>
            <a:pathLst>
              <a:path w="255904" h="308609">
                <a:moveTo>
                  <a:pt x="0" y="0"/>
                </a:moveTo>
                <a:lnTo>
                  <a:pt x="255513" y="0"/>
                </a:lnTo>
                <a:lnTo>
                  <a:pt x="255513" y="48646"/>
                </a:lnTo>
                <a:lnTo>
                  <a:pt x="152887" y="48646"/>
                </a:lnTo>
                <a:lnTo>
                  <a:pt x="152887" y="308488"/>
                </a:lnTo>
                <a:lnTo>
                  <a:pt x="98145" y="308488"/>
                </a:lnTo>
                <a:lnTo>
                  <a:pt x="98145" y="48646"/>
                </a:lnTo>
                <a:lnTo>
                  <a:pt x="0" y="4864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5" name="object 11"/>
          <p:cNvSpPr>
            <a:spLocks/>
          </p:cNvSpPr>
          <p:nvPr/>
        </p:nvSpPr>
        <p:spPr bwMode="auto">
          <a:xfrm>
            <a:off x="3073400" y="536575"/>
            <a:ext cx="379413" cy="314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149" y="0"/>
              </a:cxn>
              <a:cxn ang="0">
                <a:pos x="115061" y="186171"/>
              </a:cxn>
              <a:cxn ang="0">
                <a:pos x="177545" y="0"/>
              </a:cxn>
              <a:cxn ang="0">
                <a:pos x="201564" y="0"/>
              </a:cxn>
              <a:cxn ang="0">
                <a:pos x="264292" y="186171"/>
              </a:cxn>
              <a:cxn ang="0">
                <a:pos x="322082" y="0"/>
              </a:cxn>
              <a:cxn ang="0">
                <a:pos x="379110" y="0"/>
              </a:cxn>
              <a:cxn ang="0">
                <a:pos x="279288" y="312663"/>
              </a:cxn>
              <a:cxn ang="0">
                <a:pos x="256793" y="312663"/>
              </a:cxn>
              <a:cxn ang="0">
                <a:pos x="189372" y="118109"/>
              </a:cxn>
              <a:cxn ang="0">
                <a:pos x="123840" y="312663"/>
              </a:cxn>
              <a:cxn ang="0">
                <a:pos x="101345" y="312663"/>
              </a:cxn>
              <a:cxn ang="0">
                <a:pos x="0" y="0"/>
              </a:cxn>
            </a:cxnLst>
            <a:rect l="0" t="0" r="r" b="b"/>
            <a:pathLst>
              <a:path w="379729" h="313055">
                <a:moveTo>
                  <a:pt x="0" y="0"/>
                </a:moveTo>
                <a:lnTo>
                  <a:pt x="57149" y="0"/>
                </a:lnTo>
                <a:lnTo>
                  <a:pt x="115061" y="186171"/>
                </a:lnTo>
                <a:lnTo>
                  <a:pt x="177545" y="0"/>
                </a:lnTo>
                <a:lnTo>
                  <a:pt x="201564" y="0"/>
                </a:lnTo>
                <a:lnTo>
                  <a:pt x="264292" y="186171"/>
                </a:lnTo>
                <a:lnTo>
                  <a:pt x="322082" y="0"/>
                </a:lnTo>
                <a:lnTo>
                  <a:pt x="379110" y="0"/>
                </a:lnTo>
                <a:lnTo>
                  <a:pt x="279288" y="312663"/>
                </a:lnTo>
                <a:lnTo>
                  <a:pt x="256793" y="312663"/>
                </a:lnTo>
                <a:lnTo>
                  <a:pt x="189372" y="118109"/>
                </a:lnTo>
                <a:lnTo>
                  <a:pt x="123840" y="312663"/>
                </a:lnTo>
                <a:lnTo>
                  <a:pt x="101345" y="312663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6" name="object 12"/>
          <p:cNvSpPr>
            <a:spLocks/>
          </p:cNvSpPr>
          <p:nvPr/>
        </p:nvSpPr>
        <p:spPr bwMode="auto">
          <a:xfrm>
            <a:off x="2459038" y="536575"/>
            <a:ext cx="230187" cy="314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32" y="0"/>
              </a:cxn>
              <a:cxn ang="0">
                <a:pos x="54732" y="209031"/>
              </a:cxn>
              <a:cxn ang="0">
                <a:pos x="56043" y="222870"/>
              </a:cxn>
              <a:cxn ang="0">
                <a:pos x="77093" y="254994"/>
              </a:cxn>
              <a:cxn ang="0">
                <a:pos x="100211" y="264237"/>
              </a:cxn>
              <a:cxn ang="0">
                <a:pos x="118010" y="263967"/>
              </a:cxn>
              <a:cxn ang="0">
                <a:pos x="162762" y="243314"/>
              </a:cxn>
              <a:cxn ang="0">
                <a:pos x="174366" y="0"/>
              </a:cxn>
              <a:cxn ang="0">
                <a:pos x="229112" y="0"/>
              </a:cxn>
              <a:cxn ang="0">
                <a:pos x="229112" y="212232"/>
              </a:cxn>
              <a:cxn ang="0">
                <a:pos x="228326" y="226642"/>
              </a:cxn>
              <a:cxn ang="0">
                <a:pos x="216571" y="263798"/>
              </a:cxn>
              <a:cxn ang="0">
                <a:pos x="179816" y="298116"/>
              </a:cxn>
              <a:cxn ang="0">
                <a:pos x="131391" y="312726"/>
              </a:cxn>
              <a:cxn ang="0">
                <a:pos x="117649" y="313623"/>
              </a:cxn>
              <a:cxn ang="0">
                <a:pos x="101325" y="313153"/>
              </a:cxn>
              <a:cxn ang="0">
                <a:pos x="60856" y="305739"/>
              </a:cxn>
              <a:cxn ang="0">
                <a:pos x="22258" y="280051"/>
              </a:cxn>
              <a:cxn ang="0">
                <a:pos x="1679" y="234180"/>
              </a:cxn>
              <a:cxn ang="0">
                <a:pos x="216" y="220353"/>
              </a:cxn>
              <a:cxn ang="0">
                <a:pos x="0" y="0"/>
              </a:cxn>
            </a:cxnLst>
            <a:rect l="0" t="0" r="r" b="b"/>
            <a:pathLst>
              <a:path w="229235" h="313690">
                <a:moveTo>
                  <a:pt x="0" y="0"/>
                </a:moveTo>
                <a:lnTo>
                  <a:pt x="54732" y="0"/>
                </a:lnTo>
                <a:lnTo>
                  <a:pt x="54732" y="209031"/>
                </a:lnTo>
                <a:lnTo>
                  <a:pt x="56043" y="222870"/>
                </a:lnTo>
                <a:lnTo>
                  <a:pt x="77093" y="254994"/>
                </a:lnTo>
                <a:lnTo>
                  <a:pt x="100211" y="264237"/>
                </a:lnTo>
                <a:lnTo>
                  <a:pt x="118010" y="263967"/>
                </a:lnTo>
                <a:lnTo>
                  <a:pt x="162762" y="243314"/>
                </a:lnTo>
                <a:lnTo>
                  <a:pt x="174366" y="0"/>
                </a:lnTo>
                <a:lnTo>
                  <a:pt x="229112" y="0"/>
                </a:lnTo>
                <a:lnTo>
                  <a:pt x="229112" y="212232"/>
                </a:lnTo>
                <a:lnTo>
                  <a:pt x="228326" y="226642"/>
                </a:lnTo>
                <a:lnTo>
                  <a:pt x="216571" y="263798"/>
                </a:lnTo>
                <a:lnTo>
                  <a:pt x="179816" y="298116"/>
                </a:lnTo>
                <a:lnTo>
                  <a:pt x="131391" y="312726"/>
                </a:lnTo>
                <a:lnTo>
                  <a:pt x="117649" y="313623"/>
                </a:lnTo>
                <a:lnTo>
                  <a:pt x="101325" y="313153"/>
                </a:lnTo>
                <a:lnTo>
                  <a:pt x="60856" y="305739"/>
                </a:lnTo>
                <a:lnTo>
                  <a:pt x="22258" y="280051"/>
                </a:lnTo>
                <a:lnTo>
                  <a:pt x="1679" y="234180"/>
                </a:lnTo>
                <a:lnTo>
                  <a:pt x="216" y="220353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7" name="object 13"/>
          <p:cNvSpPr>
            <a:spLocks/>
          </p:cNvSpPr>
          <p:nvPr/>
        </p:nvSpPr>
        <p:spPr bwMode="auto">
          <a:xfrm>
            <a:off x="1087438" y="536575"/>
            <a:ext cx="207962" cy="309563"/>
          </a:xfrm>
          <a:custGeom>
            <a:avLst/>
            <a:gdLst/>
            <a:ahLst/>
            <a:cxnLst>
              <a:cxn ang="0">
                <a:pos x="2097" y="0"/>
              </a:cxn>
              <a:cxn ang="0">
                <a:pos x="203240" y="0"/>
              </a:cxn>
              <a:cxn ang="0">
                <a:pos x="203240" y="17647"/>
              </a:cxn>
              <a:cxn ang="0">
                <a:pos x="74130" y="259841"/>
              </a:cxn>
              <a:cxn ang="0">
                <a:pos x="207812" y="259841"/>
              </a:cxn>
              <a:cxn ang="0">
                <a:pos x="207812" y="308488"/>
              </a:cxn>
              <a:cxn ang="0">
                <a:pos x="0" y="308488"/>
              </a:cxn>
              <a:cxn ang="0">
                <a:pos x="0" y="290840"/>
              </a:cxn>
              <a:cxn ang="0">
                <a:pos x="128671" y="48646"/>
              </a:cxn>
              <a:cxn ang="0">
                <a:pos x="2097" y="48646"/>
              </a:cxn>
              <a:cxn ang="0">
                <a:pos x="2097" y="0"/>
              </a:cxn>
            </a:cxnLst>
            <a:rect l="0" t="0" r="r" b="b"/>
            <a:pathLst>
              <a:path w="208280" h="308609">
                <a:moveTo>
                  <a:pt x="2097" y="0"/>
                </a:moveTo>
                <a:lnTo>
                  <a:pt x="203240" y="0"/>
                </a:lnTo>
                <a:lnTo>
                  <a:pt x="203240" y="17647"/>
                </a:lnTo>
                <a:lnTo>
                  <a:pt x="74130" y="259841"/>
                </a:lnTo>
                <a:lnTo>
                  <a:pt x="207812" y="259841"/>
                </a:lnTo>
                <a:lnTo>
                  <a:pt x="207812" y="308488"/>
                </a:lnTo>
                <a:lnTo>
                  <a:pt x="0" y="308488"/>
                </a:lnTo>
                <a:lnTo>
                  <a:pt x="0" y="290840"/>
                </a:lnTo>
                <a:lnTo>
                  <a:pt x="128671" y="48646"/>
                </a:lnTo>
                <a:lnTo>
                  <a:pt x="2097" y="48646"/>
                </a:lnTo>
                <a:lnTo>
                  <a:pt x="209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8" name="object 14"/>
          <p:cNvSpPr>
            <a:spLocks/>
          </p:cNvSpPr>
          <p:nvPr/>
        </p:nvSpPr>
        <p:spPr bwMode="auto">
          <a:xfrm>
            <a:off x="534988" y="536575"/>
            <a:ext cx="231775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57" y="0"/>
              </a:cxn>
              <a:cxn ang="0">
                <a:pos x="54757" y="120914"/>
              </a:cxn>
              <a:cxn ang="0">
                <a:pos x="177533" y="120914"/>
              </a:cxn>
              <a:cxn ang="0">
                <a:pos x="177533" y="0"/>
              </a:cxn>
              <a:cxn ang="0">
                <a:pos x="231660" y="0"/>
              </a:cxn>
              <a:cxn ang="0">
                <a:pos x="231660" y="308488"/>
              </a:cxn>
              <a:cxn ang="0">
                <a:pos x="177533" y="308488"/>
              </a:cxn>
              <a:cxn ang="0">
                <a:pos x="177533" y="169560"/>
              </a:cxn>
              <a:cxn ang="0">
                <a:pos x="54757" y="169560"/>
              </a:cxn>
              <a:cxn ang="0">
                <a:pos x="54757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231775" h="308609">
                <a:moveTo>
                  <a:pt x="0" y="0"/>
                </a:moveTo>
                <a:lnTo>
                  <a:pt x="54757" y="0"/>
                </a:lnTo>
                <a:lnTo>
                  <a:pt x="54757" y="120914"/>
                </a:lnTo>
                <a:lnTo>
                  <a:pt x="177533" y="120914"/>
                </a:lnTo>
                <a:lnTo>
                  <a:pt x="177533" y="0"/>
                </a:lnTo>
                <a:lnTo>
                  <a:pt x="231660" y="0"/>
                </a:lnTo>
                <a:lnTo>
                  <a:pt x="231660" y="308488"/>
                </a:lnTo>
                <a:lnTo>
                  <a:pt x="177533" y="308488"/>
                </a:lnTo>
                <a:lnTo>
                  <a:pt x="177533" y="169560"/>
                </a:lnTo>
                <a:lnTo>
                  <a:pt x="54757" y="169560"/>
                </a:lnTo>
                <a:lnTo>
                  <a:pt x="54757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9" name="object 15"/>
          <p:cNvSpPr>
            <a:spLocks/>
          </p:cNvSpPr>
          <p:nvPr/>
        </p:nvSpPr>
        <p:spPr bwMode="auto">
          <a:xfrm>
            <a:off x="1878013" y="534988"/>
            <a:ext cx="228600" cy="311150"/>
          </a:xfrm>
          <a:custGeom>
            <a:avLst/>
            <a:gdLst/>
            <a:ahLst/>
            <a:cxnLst>
              <a:cxn ang="0">
                <a:pos x="82295" y="0"/>
              </a:cxn>
              <a:cxn ang="0">
                <a:pos x="124235" y="4426"/>
              </a:cxn>
              <a:cxn ang="0">
                <a:pos x="170453" y="24049"/>
              </a:cxn>
              <a:cxn ang="0">
                <a:pos x="199392" y="52874"/>
              </a:cxn>
              <a:cxn ang="0">
                <a:pos x="218485" y="86278"/>
              </a:cxn>
              <a:cxn ang="0">
                <a:pos x="228535" y="135314"/>
              </a:cxn>
              <a:cxn ang="0">
                <a:pos x="228107" y="153973"/>
              </a:cxn>
              <a:cxn ang="0">
                <a:pos x="221310" y="203419"/>
              </a:cxn>
              <a:cxn ang="0">
                <a:pos x="206250" y="243238"/>
              </a:cxn>
              <a:cxn ang="0">
                <a:pos x="182935" y="273649"/>
              </a:cxn>
              <a:cxn ang="0">
                <a:pos x="139022" y="299939"/>
              </a:cxn>
              <a:cxn ang="0">
                <a:pos x="96478" y="309246"/>
              </a:cxn>
              <a:cxn ang="0">
                <a:pos x="0" y="310652"/>
              </a:cxn>
              <a:cxn ang="0">
                <a:pos x="0" y="2285"/>
              </a:cxn>
              <a:cxn ang="0">
                <a:pos x="50206" y="659"/>
              </a:cxn>
              <a:cxn ang="0">
                <a:pos x="82295" y="0"/>
              </a:cxn>
            </a:cxnLst>
            <a:rect l="0" t="0" r="r" b="b"/>
            <a:pathLst>
              <a:path w="228600" h="311150">
                <a:moveTo>
                  <a:pt x="82295" y="0"/>
                </a:moveTo>
                <a:lnTo>
                  <a:pt x="124235" y="4426"/>
                </a:lnTo>
                <a:lnTo>
                  <a:pt x="170453" y="24049"/>
                </a:lnTo>
                <a:lnTo>
                  <a:pt x="199392" y="52874"/>
                </a:lnTo>
                <a:lnTo>
                  <a:pt x="218485" y="86278"/>
                </a:lnTo>
                <a:lnTo>
                  <a:pt x="228535" y="135314"/>
                </a:lnTo>
                <a:lnTo>
                  <a:pt x="228107" y="153973"/>
                </a:lnTo>
                <a:lnTo>
                  <a:pt x="221310" y="203419"/>
                </a:lnTo>
                <a:lnTo>
                  <a:pt x="206250" y="243238"/>
                </a:lnTo>
                <a:lnTo>
                  <a:pt x="182935" y="273649"/>
                </a:lnTo>
                <a:lnTo>
                  <a:pt x="139022" y="299939"/>
                </a:lnTo>
                <a:lnTo>
                  <a:pt x="96478" y="309246"/>
                </a:lnTo>
                <a:lnTo>
                  <a:pt x="0" y="310652"/>
                </a:lnTo>
                <a:lnTo>
                  <a:pt x="0" y="2285"/>
                </a:lnTo>
                <a:lnTo>
                  <a:pt x="50206" y="659"/>
                </a:lnTo>
                <a:lnTo>
                  <a:pt x="8229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80" name="object 16"/>
          <p:cNvSpPr>
            <a:spLocks/>
          </p:cNvSpPr>
          <p:nvPr/>
        </p:nvSpPr>
        <p:spPr bwMode="auto">
          <a:xfrm>
            <a:off x="1614488" y="533400"/>
            <a:ext cx="238125" cy="312738"/>
          </a:xfrm>
          <a:custGeom>
            <a:avLst/>
            <a:gdLst/>
            <a:ahLst/>
            <a:cxnLst>
              <a:cxn ang="0">
                <a:pos x="85475" y="0"/>
              </a:cxn>
              <a:cxn ang="0">
                <a:pos x="138024" y="5988"/>
              </a:cxn>
              <a:cxn ang="0">
                <a:pos x="175096" y="23945"/>
              </a:cxn>
              <a:cxn ang="0">
                <a:pos x="200473" y="66477"/>
              </a:cxn>
              <a:cxn ang="0">
                <a:pos x="202525" y="80425"/>
              </a:cxn>
              <a:cxn ang="0">
                <a:pos x="202072" y="96522"/>
              </a:cxn>
              <a:cxn ang="0">
                <a:pos x="182503" y="145157"/>
              </a:cxn>
              <a:cxn ang="0">
                <a:pos x="154375" y="168956"/>
              </a:cxn>
              <a:cxn ang="0">
                <a:pos x="237113" y="311657"/>
              </a:cxn>
              <a:cxn ang="0">
                <a:pos x="173867" y="311657"/>
              </a:cxn>
              <a:cxn ang="0">
                <a:pos x="91571" y="184282"/>
              </a:cxn>
              <a:cxn ang="0">
                <a:pos x="81215" y="183992"/>
              </a:cxn>
              <a:cxn ang="0">
                <a:pos x="68195" y="183395"/>
              </a:cxn>
              <a:cxn ang="0">
                <a:pos x="56768" y="311657"/>
              </a:cxn>
              <a:cxn ang="0">
                <a:pos x="0" y="311657"/>
              </a:cxn>
              <a:cxn ang="0">
                <a:pos x="0" y="3169"/>
              </a:cxn>
              <a:cxn ang="0">
                <a:pos x="6613" y="2967"/>
              </a:cxn>
              <a:cxn ang="0">
                <a:pos x="19952" y="2345"/>
              </a:cxn>
              <a:cxn ang="0">
                <a:pos x="66293" y="330"/>
              </a:cxn>
              <a:cxn ang="0">
                <a:pos x="84262" y="1"/>
              </a:cxn>
              <a:cxn ang="0">
                <a:pos x="85475" y="0"/>
              </a:cxn>
            </a:cxnLst>
            <a:rect l="0" t="0" r="r" b="b"/>
            <a:pathLst>
              <a:path w="237489" h="311784">
                <a:moveTo>
                  <a:pt x="85475" y="0"/>
                </a:moveTo>
                <a:lnTo>
                  <a:pt x="138024" y="5988"/>
                </a:lnTo>
                <a:lnTo>
                  <a:pt x="175096" y="23945"/>
                </a:lnTo>
                <a:lnTo>
                  <a:pt x="200473" y="66477"/>
                </a:lnTo>
                <a:lnTo>
                  <a:pt x="202525" y="80425"/>
                </a:lnTo>
                <a:lnTo>
                  <a:pt x="202072" y="96522"/>
                </a:lnTo>
                <a:lnTo>
                  <a:pt x="182503" y="145157"/>
                </a:lnTo>
                <a:lnTo>
                  <a:pt x="154375" y="168956"/>
                </a:lnTo>
                <a:lnTo>
                  <a:pt x="237113" y="311657"/>
                </a:lnTo>
                <a:lnTo>
                  <a:pt x="173867" y="311657"/>
                </a:lnTo>
                <a:lnTo>
                  <a:pt x="91571" y="184282"/>
                </a:lnTo>
                <a:lnTo>
                  <a:pt x="81215" y="183992"/>
                </a:lnTo>
                <a:lnTo>
                  <a:pt x="68195" y="183395"/>
                </a:lnTo>
                <a:lnTo>
                  <a:pt x="56768" y="311657"/>
                </a:lnTo>
                <a:lnTo>
                  <a:pt x="0" y="311657"/>
                </a:lnTo>
                <a:lnTo>
                  <a:pt x="0" y="3169"/>
                </a:lnTo>
                <a:lnTo>
                  <a:pt x="6613" y="2967"/>
                </a:lnTo>
                <a:lnTo>
                  <a:pt x="19952" y="2345"/>
                </a:lnTo>
                <a:lnTo>
                  <a:pt x="66293" y="330"/>
                </a:lnTo>
                <a:lnTo>
                  <a:pt x="84262" y="1"/>
                </a:lnTo>
                <a:lnTo>
                  <a:pt x="8547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81" name="object 17"/>
          <p:cNvSpPr>
            <a:spLocks/>
          </p:cNvSpPr>
          <p:nvPr/>
        </p:nvSpPr>
        <p:spPr bwMode="auto">
          <a:xfrm>
            <a:off x="3432175" y="533400"/>
            <a:ext cx="269875" cy="312738"/>
          </a:xfrm>
          <a:custGeom>
            <a:avLst/>
            <a:gdLst/>
            <a:ahLst/>
            <a:cxnLst>
              <a:cxn ang="0">
                <a:pos x="123078" y="0"/>
              </a:cxn>
              <a:cxn ang="0">
                <a:pos x="147065" y="0"/>
              </a:cxn>
              <a:cxn ang="0">
                <a:pos x="271028" y="312663"/>
              </a:cxn>
              <a:cxn ang="0">
                <a:pos x="210586" y="312663"/>
              </a:cxn>
              <a:cxn ang="0">
                <a:pos x="188092" y="250179"/>
              </a:cxn>
              <a:cxn ang="0">
                <a:pos x="82448" y="250179"/>
              </a:cxn>
              <a:cxn ang="0">
                <a:pos x="60959" y="312663"/>
              </a:cxn>
              <a:cxn ang="0">
                <a:pos x="0" y="312663"/>
              </a:cxn>
              <a:cxn ang="0">
                <a:pos x="123078" y="0"/>
              </a:cxn>
            </a:cxnLst>
            <a:rect l="0" t="0" r="r" b="b"/>
            <a:pathLst>
              <a:path w="271145" h="313055">
                <a:moveTo>
                  <a:pt x="123078" y="0"/>
                </a:moveTo>
                <a:lnTo>
                  <a:pt x="147065" y="0"/>
                </a:lnTo>
                <a:lnTo>
                  <a:pt x="271028" y="312663"/>
                </a:lnTo>
                <a:lnTo>
                  <a:pt x="210586" y="312663"/>
                </a:lnTo>
                <a:lnTo>
                  <a:pt x="188092" y="250179"/>
                </a:lnTo>
                <a:lnTo>
                  <a:pt x="82448" y="250179"/>
                </a:lnTo>
                <a:lnTo>
                  <a:pt x="60959" y="312663"/>
                </a:lnTo>
                <a:lnTo>
                  <a:pt x="0" y="312663"/>
                </a:lnTo>
                <a:lnTo>
                  <a:pt x="12307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82" name="object 18"/>
          <p:cNvSpPr>
            <a:spLocks/>
          </p:cNvSpPr>
          <p:nvPr/>
        </p:nvSpPr>
        <p:spPr bwMode="auto">
          <a:xfrm>
            <a:off x="1311275" y="533400"/>
            <a:ext cx="271463" cy="312738"/>
          </a:xfrm>
          <a:custGeom>
            <a:avLst/>
            <a:gdLst/>
            <a:ahLst/>
            <a:cxnLst>
              <a:cxn ang="0">
                <a:pos x="123062" y="0"/>
              </a:cxn>
              <a:cxn ang="0">
                <a:pos x="147065" y="0"/>
              </a:cxn>
              <a:cxn ang="0">
                <a:pos x="271022" y="312663"/>
              </a:cxn>
              <a:cxn ang="0">
                <a:pos x="210574" y="312663"/>
              </a:cxn>
              <a:cxn ang="0">
                <a:pos x="188095" y="250179"/>
              </a:cxn>
              <a:cxn ang="0">
                <a:pos x="82427" y="250179"/>
              </a:cxn>
              <a:cxn ang="0">
                <a:pos x="60959" y="312663"/>
              </a:cxn>
              <a:cxn ang="0">
                <a:pos x="0" y="312663"/>
              </a:cxn>
              <a:cxn ang="0">
                <a:pos x="123062" y="0"/>
              </a:cxn>
            </a:cxnLst>
            <a:rect l="0" t="0" r="r" b="b"/>
            <a:pathLst>
              <a:path w="271144" h="313055">
                <a:moveTo>
                  <a:pt x="123062" y="0"/>
                </a:moveTo>
                <a:lnTo>
                  <a:pt x="147065" y="0"/>
                </a:lnTo>
                <a:lnTo>
                  <a:pt x="271022" y="312663"/>
                </a:lnTo>
                <a:lnTo>
                  <a:pt x="210574" y="312663"/>
                </a:lnTo>
                <a:lnTo>
                  <a:pt x="188095" y="250179"/>
                </a:lnTo>
                <a:lnTo>
                  <a:pt x="82427" y="250179"/>
                </a:lnTo>
                <a:lnTo>
                  <a:pt x="60959" y="312663"/>
                </a:lnTo>
                <a:lnTo>
                  <a:pt x="0" y="312663"/>
                </a:lnTo>
                <a:lnTo>
                  <a:pt x="12306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83" name="object 19"/>
          <p:cNvSpPr>
            <a:spLocks/>
          </p:cNvSpPr>
          <p:nvPr/>
        </p:nvSpPr>
        <p:spPr bwMode="auto">
          <a:xfrm>
            <a:off x="798513" y="533400"/>
            <a:ext cx="271462" cy="312738"/>
          </a:xfrm>
          <a:custGeom>
            <a:avLst/>
            <a:gdLst/>
            <a:ahLst/>
            <a:cxnLst>
              <a:cxn ang="0">
                <a:pos x="122977" y="0"/>
              </a:cxn>
              <a:cxn ang="0">
                <a:pos x="146980" y="0"/>
              </a:cxn>
              <a:cxn ang="0">
                <a:pos x="271022" y="312663"/>
              </a:cxn>
              <a:cxn ang="0">
                <a:pos x="210586" y="312663"/>
              </a:cxn>
              <a:cxn ang="0">
                <a:pos x="188058" y="250179"/>
              </a:cxn>
              <a:cxn ang="0">
                <a:pos x="82329" y="250179"/>
              </a:cxn>
              <a:cxn ang="0">
                <a:pos x="60853" y="312663"/>
              </a:cxn>
              <a:cxn ang="0">
                <a:pos x="0" y="312663"/>
              </a:cxn>
              <a:cxn ang="0">
                <a:pos x="122977" y="0"/>
              </a:cxn>
            </a:cxnLst>
            <a:rect l="0" t="0" r="r" b="b"/>
            <a:pathLst>
              <a:path w="271144" h="313055">
                <a:moveTo>
                  <a:pt x="122977" y="0"/>
                </a:moveTo>
                <a:lnTo>
                  <a:pt x="146980" y="0"/>
                </a:lnTo>
                <a:lnTo>
                  <a:pt x="271022" y="312663"/>
                </a:lnTo>
                <a:lnTo>
                  <a:pt x="210586" y="312663"/>
                </a:lnTo>
                <a:lnTo>
                  <a:pt x="188058" y="250179"/>
                </a:lnTo>
                <a:lnTo>
                  <a:pt x="82329" y="250179"/>
                </a:lnTo>
                <a:lnTo>
                  <a:pt x="60853" y="312663"/>
                </a:lnTo>
                <a:lnTo>
                  <a:pt x="0" y="312663"/>
                </a:lnTo>
                <a:lnTo>
                  <a:pt x="12297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84" name="object 20"/>
          <p:cNvSpPr>
            <a:spLocks/>
          </p:cNvSpPr>
          <p:nvPr/>
        </p:nvSpPr>
        <p:spPr bwMode="auto">
          <a:xfrm>
            <a:off x="3721100" y="531813"/>
            <a:ext cx="185738" cy="319087"/>
          </a:xfrm>
          <a:custGeom>
            <a:avLst/>
            <a:gdLst/>
            <a:ahLst/>
            <a:cxnLst>
              <a:cxn ang="0">
                <a:pos x="93308" y="0"/>
              </a:cxn>
              <a:cxn ang="0">
                <a:pos x="137341" y="4454"/>
              </a:cxn>
              <a:cxn ang="0">
                <a:pos x="168731" y="17753"/>
              </a:cxn>
              <a:cxn ang="0">
                <a:pos x="155152" y="67177"/>
              </a:cxn>
              <a:cxn ang="0">
                <a:pos x="143644" y="59845"/>
              </a:cxn>
              <a:cxn ang="0">
                <a:pos x="131871" y="54122"/>
              </a:cxn>
              <a:cxn ang="0">
                <a:pos x="119840" y="50007"/>
              </a:cxn>
              <a:cxn ang="0">
                <a:pos x="107559" y="47502"/>
              </a:cxn>
              <a:cxn ang="0">
                <a:pos x="95034" y="46606"/>
              </a:cxn>
              <a:cxn ang="0">
                <a:pos x="80702" y="48210"/>
              </a:cxn>
              <a:cxn ang="0">
                <a:pos x="69474" y="53045"/>
              </a:cxn>
              <a:cxn ang="0">
                <a:pos x="59539" y="64313"/>
              </a:cxn>
              <a:cxn ang="0">
                <a:pos x="55174" y="75417"/>
              </a:cxn>
              <a:cxn ang="0">
                <a:pos x="56222" y="86042"/>
              </a:cxn>
              <a:cxn ang="0">
                <a:pos x="86530" y="122771"/>
              </a:cxn>
              <a:cxn ang="0">
                <a:pos x="117668" y="139950"/>
              </a:cxn>
              <a:cxn ang="0">
                <a:pos x="131285" y="147361"/>
              </a:cxn>
              <a:cxn ang="0">
                <a:pos x="165937" y="174194"/>
              </a:cxn>
              <a:cxn ang="0">
                <a:pos x="185066" y="219345"/>
              </a:cxn>
              <a:cxn ang="0">
                <a:pos x="185875" y="232661"/>
              </a:cxn>
              <a:cxn ang="0">
                <a:pos x="184876" y="246289"/>
              </a:cxn>
              <a:cxn ang="0">
                <a:pos x="160834" y="291056"/>
              </a:cxn>
              <a:cxn ang="0">
                <a:pos x="127911" y="310531"/>
              </a:cxn>
              <a:cxn ang="0">
                <a:pos x="90342" y="318569"/>
              </a:cxn>
              <a:cxn ang="0">
                <a:pos x="74154" y="318328"/>
              </a:cxn>
              <a:cxn ang="0">
                <a:pos x="34154" y="312503"/>
              </a:cxn>
              <a:cxn ang="0">
                <a:pos x="2934" y="299137"/>
              </a:cxn>
              <a:cxn ang="0">
                <a:pos x="19394" y="247649"/>
              </a:cxn>
              <a:cxn ang="0">
                <a:pos x="31517" y="255414"/>
              </a:cxn>
              <a:cxn ang="0">
                <a:pos x="43577" y="261551"/>
              </a:cxn>
              <a:cxn ang="0">
                <a:pos x="55564" y="266072"/>
              </a:cxn>
              <a:cxn ang="0">
                <a:pos x="67467" y="268986"/>
              </a:cxn>
              <a:cxn ang="0">
                <a:pos x="79275" y="270302"/>
              </a:cxn>
              <a:cxn ang="0">
                <a:pos x="98906" y="268940"/>
              </a:cxn>
              <a:cxn ang="0">
                <a:pos x="113739" y="264749"/>
              </a:cxn>
              <a:cxn ang="0">
                <a:pos x="123968" y="257728"/>
              </a:cxn>
              <a:cxn ang="0">
                <a:pos x="129785" y="247878"/>
              </a:cxn>
              <a:cxn ang="0">
                <a:pos x="129851" y="231513"/>
              </a:cxn>
              <a:cxn ang="0">
                <a:pos x="127355" y="219480"/>
              </a:cxn>
              <a:cxn ang="0">
                <a:pos x="96477" y="187538"/>
              </a:cxn>
              <a:cxn ang="0">
                <a:pos x="66793" y="171291"/>
              </a:cxn>
              <a:cxn ang="0">
                <a:pos x="52795" y="163665"/>
              </a:cxn>
              <a:cxn ang="0">
                <a:pos x="17842" y="137007"/>
              </a:cxn>
              <a:cxn ang="0">
                <a:pos x="1439" y="99849"/>
              </a:cxn>
              <a:cxn ang="0">
                <a:pos x="0" y="88936"/>
              </a:cxn>
              <a:cxn ang="0">
                <a:pos x="765" y="73778"/>
              </a:cxn>
              <a:cxn ang="0">
                <a:pos x="21069" y="28390"/>
              </a:cxn>
              <a:cxn ang="0">
                <a:pos x="54667" y="6748"/>
              </a:cxn>
              <a:cxn ang="0">
                <a:pos x="91810" y="7"/>
              </a:cxn>
              <a:cxn ang="0">
                <a:pos x="93308" y="0"/>
              </a:cxn>
            </a:cxnLst>
            <a:rect l="0" t="0" r="r" b="b"/>
            <a:pathLst>
              <a:path w="186054" h="318769">
                <a:moveTo>
                  <a:pt x="93308" y="0"/>
                </a:moveTo>
                <a:lnTo>
                  <a:pt x="137341" y="4454"/>
                </a:lnTo>
                <a:lnTo>
                  <a:pt x="168731" y="17753"/>
                </a:lnTo>
                <a:lnTo>
                  <a:pt x="155152" y="67177"/>
                </a:lnTo>
                <a:lnTo>
                  <a:pt x="143644" y="59845"/>
                </a:lnTo>
                <a:lnTo>
                  <a:pt x="131871" y="54122"/>
                </a:lnTo>
                <a:lnTo>
                  <a:pt x="119840" y="50007"/>
                </a:lnTo>
                <a:lnTo>
                  <a:pt x="107559" y="47502"/>
                </a:lnTo>
                <a:lnTo>
                  <a:pt x="95034" y="46606"/>
                </a:lnTo>
                <a:lnTo>
                  <a:pt x="80702" y="48210"/>
                </a:lnTo>
                <a:lnTo>
                  <a:pt x="69474" y="53045"/>
                </a:lnTo>
                <a:lnTo>
                  <a:pt x="59539" y="64313"/>
                </a:lnTo>
                <a:lnTo>
                  <a:pt x="55174" y="75417"/>
                </a:lnTo>
                <a:lnTo>
                  <a:pt x="56222" y="86042"/>
                </a:lnTo>
                <a:lnTo>
                  <a:pt x="86530" y="122771"/>
                </a:lnTo>
                <a:lnTo>
                  <a:pt x="117668" y="139950"/>
                </a:lnTo>
                <a:lnTo>
                  <a:pt x="131285" y="147361"/>
                </a:lnTo>
                <a:lnTo>
                  <a:pt x="165937" y="174194"/>
                </a:lnTo>
                <a:lnTo>
                  <a:pt x="185066" y="219345"/>
                </a:lnTo>
                <a:lnTo>
                  <a:pt x="185875" y="232661"/>
                </a:lnTo>
                <a:lnTo>
                  <a:pt x="184876" y="246289"/>
                </a:lnTo>
                <a:lnTo>
                  <a:pt x="160834" y="291056"/>
                </a:lnTo>
                <a:lnTo>
                  <a:pt x="127911" y="310531"/>
                </a:lnTo>
                <a:lnTo>
                  <a:pt x="90342" y="318569"/>
                </a:lnTo>
                <a:lnTo>
                  <a:pt x="74154" y="318328"/>
                </a:lnTo>
                <a:lnTo>
                  <a:pt x="34154" y="312503"/>
                </a:lnTo>
                <a:lnTo>
                  <a:pt x="2934" y="299137"/>
                </a:lnTo>
                <a:lnTo>
                  <a:pt x="19394" y="247649"/>
                </a:lnTo>
                <a:lnTo>
                  <a:pt x="31517" y="255414"/>
                </a:lnTo>
                <a:lnTo>
                  <a:pt x="43577" y="261551"/>
                </a:lnTo>
                <a:lnTo>
                  <a:pt x="55564" y="266072"/>
                </a:lnTo>
                <a:lnTo>
                  <a:pt x="67467" y="268986"/>
                </a:lnTo>
                <a:lnTo>
                  <a:pt x="79275" y="270302"/>
                </a:lnTo>
                <a:lnTo>
                  <a:pt x="98906" y="268940"/>
                </a:lnTo>
                <a:lnTo>
                  <a:pt x="113739" y="264749"/>
                </a:lnTo>
                <a:lnTo>
                  <a:pt x="123968" y="257728"/>
                </a:lnTo>
                <a:lnTo>
                  <a:pt x="129785" y="247878"/>
                </a:lnTo>
                <a:lnTo>
                  <a:pt x="129851" y="231513"/>
                </a:lnTo>
                <a:lnTo>
                  <a:pt x="127355" y="219480"/>
                </a:lnTo>
                <a:lnTo>
                  <a:pt x="96477" y="187538"/>
                </a:lnTo>
                <a:lnTo>
                  <a:pt x="66793" y="171291"/>
                </a:lnTo>
                <a:lnTo>
                  <a:pt x="52795" y="163665"/>
                </a:lnTo>
                <a:lnTo>
                  <a:pt x="17842" y="137007"/>
                </a:lnTo>
                <a:lnTo>
                  <a:pt x="1439" y="99849"/>
                </a:lnTo>
                <a:lnTo>
                  <a:pt x="0" y="88936"/>
                </a:lnTo>
                <a:lnTo>
                  <a:pt x="765" y="73778"/>
                </a:lnTo>
                <a:lnTo>
                  <a:pt x="21069" y="28390"/>
                </a:lnTo>
                <a:lnTo>
                  <a:pt x="54667" y="6748"/>
                </a:lnTo>
                <a:lnTo>
                  <a:pt x="91810" y="7"/>
                </a:lnTo>
                <a:lnTo>
                  <a:pt x="9330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85" name="object 21"/>
          <p:cNvSpPr>
            <a:spLocks/>
          </p:cNvSpPr>
          <p:nvPr/>
        </p:nvSpPr>
        <p:spPr bwMode="auto">
          <a:xfrm>
            <a:off x="2738438" y="531813"/>
            <a:ext cx="185737" cy="319087"/>
          </a:xfrm>
          <a:custGeom>
            <a:avLst/>
            <a:gdLst/>
            <a:ahLst/>
            <a:cxnLst>
              <a:cxn ang="0">
                <a:pos x="93303" y="0"/>
              </a:cxn>
              <a:cxn ang="0">
                <a:pos x="137331" y="4454"/>
              </a:cxn>
              <a:cxn ang="0">
                <a:pos x="168725" y="17753"/>
              </a:cxn>
              <a:cxn ang="0">
                <a:pos x="155144" y="67177"/>
              </a:cxn>
              <a:cxn ang="0">
                <a:pos x="143636" y="59844"/>
              </a:cxn>
              <a:cxn ang="0">
                <a:pos x="131864" y="54120"/>
              </a:cxn>
              <a:cxn ang="0">
                <a:pos x="119833" y="50006"/>
              </a:cxn>
              <a:cxn ang="0">
                <a:pos x="107552" y="47501"/>
              </a:cxn>
              <a:cxn ang="0">
                <a:pos x="95026" y="46606"/>
              </a:cxn>
              <a:cxn ang="0">
                <a:pos x="80694" y="48210"/>
              </a:cxn>
              <a:cxn ang="0">
                <a:pos x="69467" y="53043"/>
              </a:cxn>
              <a:cxn ang="0">
                <a:pos x="59538" y="64311"/>
              </a:cxn>
              <a:cxn ang="0">
                <a:pos x="55168" y="75415"/>
              </a:cxn>
              <a:cxn ang="0">
                <a:pos x="56215" y="86040"/>
              </a:cxn>
              <a:cxn ang="0">
                <a:pos x="86517" y="122769"/>
              </a:cxn>
              <a:cxn ang="0">
                <a:pos x="117660" y="139949"/>
              </a:cxn>
              <a:cxn ang="0">
                <a:pos x="131277" y="147361"/>
              </a:cxn>
              <a:cxn ang="0">
                <a:pos x="165924" y="174193"/>
              </a:cxn>
              <a:cxn ang="0">
                <a:pos x="185074" y="219340"/>
              </a:cxn>
              <a:cxn ang="0">
                <a:pos x="185885" y="232654"/>
              </a:cxn>
              <a:cxn ang="0">
                <a:pos x="184886" y="246282"/>
              </a:cxn>
              <a:cxn ang="0">
                <a:pos x="160837" y="291045"/>
              </a:cxn>
              <a:cxn ang="0">
                <a:pos x="127903" y="310529"/>
              </a:cxn>
              <a:cxn ang="0">
                <a:pos x="90343" y="318569"/>
              </a:cxn>
              <a:cxn ang="0">
                <a:pos x="74150" y="318328"/>
              </a:cxn>
              <a:cxn ang="0">
                <a:pos x="34143" y="312501"/>
              </a:cxn>
              <a:cxn ang="0">
                <a:pos x="2934" y="299133"/>
              </a:cxn>
              <a:cxn ang="0">
                <a:pos x="19389" y="247649"/>
              </a:cxn>
              <a:cxn ang="0">
                <a:pos x="31512" y="255413"/>
              </a:cxn>
              <a:cxn ang="0">
                <a:pos x="43573" y="261550"/>
              </a:cxn>
              <a:cxn ang="0">
                <a:pos x="55560" y="266070"/>
              </a:cxn>
              <a:cxn ang="0">
                <a:pos x="67462" y="268985"/>
              </a:cxn>
              <a:cxn ang="0">
                <a:pos x="79271" y="270302"/>
              </a:cxn>
              <a:cxn ang="0">
                <a:pos x="98898" y="268940"/>
              </a:cxn>
              <a:cxn ang="0">
                <a:pos x="113730" y="264749"/>
              </a:cxn>
              <a:cxn ang="0">
                <a:pos x="123960" y="257728"/>
              </a:cxn>
              <a:cxn ang="0">
                <a:pos x="129779" y="247877"/>
              </a:cxn>
              <a:cxn ang="0">
                <a:pos x="129846" y="231513"/>
              </a:cxn>
              <a:cxn ang="0">
                <a:pos x="127350" y="219480"/>
              </a:cxn>
              <a:cxn ang="0">
                <a:pos x="96473" y="187534"/>
              </a:cxn>
              <a:cxn ang="0">
                <a:pos x="66797" y="171289"/>
              </a:cxn>
              <a:cxn ang="0">
                <a:pos x="52803" y="163665"/>
              </a:cxn>
              <a:cxn ang="0">
                <a:pos x="17834" y="137008"/>
              </a:cxn>
              <a:cxn ang="0">
                <a:pos x="1435" y="99848"/>
              </a:cxn>
              <a:cxn ang="0">
                <a:pos x="0" y="88935"/>
              </a:cxn>
              <a:cxn ang="0">
                <a:pos x="766" y="73777"/>
              </a:cxn>
              <a:cxn ang="0">
                <a:pos x="21075" y="28391"/>
              </a:cxn>
              <a:cxn ang="0">
                <a:pos x="54673" y="6746"/>
              </a:cxn>
              <a:cxn ang="0">
                <a:pos x="91815" y="7"/>
              </a:cxn>
              <a:cxn ang="0">
                <a:pos x="93303" y="0"/>
              </a:cxn>
            </a:cxnLst>
            <a:rect l="0" t="0" r="r" b="b"/>
            <a:pathLst>
              <a:path w="186055" h="318769">
                <a:moveTo>
                  <a:pt x="93303" y="0"/>
                </a:moveTo>
                <a:lnTo>
                  <a:pt x="137331" y="4454"/>
                </a:lnTo>
                <a:lnTo>
                  <a:pt x="168725" y="17753"/>
                </a:lnTo>
                <a:lnTo>
                  <a:pt x="155144" y="67177"/>
                </a:lnTo>
                <a:lnTo>
                  <a:pt x="143636" y="59844"/>
                </a:lnTo>
                <a:lnTo>
                  <a:pt x="131864" y="54120"/>
                </a:lnTo>
                <a:lnTo>
                  <a:pt x="119833" y="50006"/>
                </a:lnTo>
                <a:lnTo>
                  <a:pt x="107552" y="47501"/>
                </a:lnTo>
                <a:lnTo>
                  <a:pt x="95026" y="46606"/>
                </a:lnTo>
                <a:lnTo>
                  <a:pt x="80694" y="48210"/>
                </a:lnTo>
                <a:lnTo>
                  <a:pt x="69467" y="53043"/>
                </a:lnTo>
                <a:lnTo>
                  <a:pt x="59538" y="64311"/>
                </a:lnTo>
                <a:lnTo>
                  <a:pt x="55168" y="75415"/>
                </a:lnTo>
                <a:lnTo>
                  <a:pt x="56215" y="86040"/>
                </a:lnTo>
                <a:lnTo>
                  <a:pt x="86517" y="122769"/>
                </a:lnTo>
                <a:lnTo>
                  <a:pt x="117660" y="139949"/>
                </a:lnTo>
                <a:lnTo>
                  <a:pt x="131277" y="147361"/>
                </a:lnTo>
                <a:lnTo>
                  <a:pt x="165924" y="174193"/>
                </a:lnTo>
                <a:lnTo>
                  <a:pt x="185074" y="219340"/>
                </a:lnTo>
                <a:lnTo>
                  <a:pt x="185885" y="232654"/>
                </a:lnTo>
                <a:lnTo>
                  <a:pt x="184886" y="246282"/>
                </a:lnTo>
                <a:lnTo>
                  <a:pt x="160837" y="291045"/>
                </a:lnTo>
                <a:lnTo>
                  <a:pt x="127903" y="310529"/>
                </a:lnTo>
                <a:lnTo>
                  <a:pt x="90343" y="318569"/>
                </a:lnTo>
                <a:lnTo>
                  <a:pt x="74150" y="318328"/>
                </a:lnTo>
                <a:lnTo>
                  <a:pt x="34143" y="312501"/>
                </a:lnTo>
                <a:lnTo>
                  <a:pt x="2934" y="299133"/>
                </a:lnTo>
                <a:lnTo>
                  <a:pt x="19389" y="247649"/>
                </a:lnTo>
                <a:lnTo>
                  <a:pt x="31512" y="255413"/>
                </a:lnTo>
                <a:lnTo>
                  <a:pt x="43573" y="261550"/>
                </a:lnTo>
                <a:lnTo>
                  <a:pt x="55560" y="266070"/>
                </a:lnTo>
                <a:lnTo>
                  <a:pt x="67462" y="268985"/>
                </a:lnTo>
                <a:lnTo>
                  <a:pt x="79271" y="270302"/>
                </a:lnTo>
                <a:lnTo>
                  <a:pt x="98898" y="268940"/>
                </a:lnTo>
                <a:lnTo>
                  <a:pt x="113730" y="264749"/>
                </a:lnTo>
                <a:lnTo>
                  <a:pt x="123960" y="257728"/>
                </a:lnTo>
                <a:lnTo>
                  <a:pt x="129779" y="247877"/>
                </a:lnTo>
                <a:lnTo>
                  <a:pt x="129846" y="231513"/>
                </a:lnTo>
                <a:lnTo>
                  <a:pt x="127350" y="219480"/>
                </a:lnTo>
                <a:lnTo>
                  <a:pt x="96473" y="187534"/>
                </a:lnTo>
                <a:lnTo>
                  <a:pt x="66797" y="171289"/>
                </a:lnTo>
                <a:lnTo>
                  <a:pt x="52803" y="163665"/>
                </a:lnTo>
                <a:lnTo>
                  <a:pt x="17834" y="137008"/>
                </a:lnTo>
                <a:lnTo>
                  <a:pt x="1435" y="99848"/>
                </a:lnTo>
                <a:lnTo>
                  <a:pt x="0" y="88935"/>
                </a:lnTo>
                <a:lnTo>
                  <a:pt x="766" y="73777"/>
                </a:lnTo>
                <a:lnTo>
                  <a:pt x="21075" y="28391"/>
                </a:lnTo>
                <a:lnTo>
                  <a:pt x="54673" y="6746"/>
                </a:lnTo>
                <a:lnTo>
                  <a:pt x="91815" y="7"/>
                </a:lnTo>
                <a:lnTo>
                  <a:pt x="93303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86" name="object 22"/>
          <p:cNvSpPr>
            <a:spLocks/>
          </p:cNvSpPr>
          <p:nvPr/>
        </p:nvSpPr>
        <p:spPr bwMode="auto">
          <a:xfrm>
            <a:off x="2141538" y="531813"/>
            <a:ext cx="269875" cy="319087"/>
          </a:xfrm>
          <a:custGeom>
            <a:avLst/>
            <a:gdLst/>
            <a:ahLst/>
            <a:cxnLst>
              <a:cxn ang="0">
                <a:pos x="132522" y="0"/>
              </a:cxn>
              <a:cxn ang="0">
                <a:pos x="174991" y="4961"/>
              </a:cxn>
              <a:cxn ang="0">
                <a:pos x="219770" y="27048"/>
              </a:cxn>
              <a:cxn ang="0">
                <a:pos x="250174" y="66598"/>
              </a:cxn>
              <a:cxn ang="0">
                <a:pos x="265951" y="114199"/>
              </a:cxn>
              <a:cxn ang="0">
                <a:pos x="269416" y="155544"/>
              </a:cxn>
              <a:cxn ang="0">
                <a:pos x="269042" y="170743"/>
              </a:cxn>
              <a:cxn ang="0">
                <a:pos x="263408" y="212105"/>
              </a:cxn>
              <a:cxn ang="0">
                <a:pos x="245344" y="257703"/>
              </a:cxn>
              <a:cxn ang="0">
                <a:pos x="219176" y="287759"/>
              </a:cxn>
              <a:cxn ang="0">
                <a:pos x="186816" y="308194"/>
              </a:cxn>
              <a:cxn ang="0">
                <a:pos x="136841" y="318975"/>
              </a:cxn>
              <a:cxn ang="0">
                <a:pos x="120618" y="318480"/>
              </a:cxn>
              <a:cxn ang="0">
                <a:pos x="79552" y="310323"/>
              </a:cxn>
              <a:cxn ang="0">
                <a:pos x="39787" y="283853"/>
              </a:cxn>
              <a:cxn ang="0">
                <a:pos x="19231" y="251214"/>
              </a:cxn>
              <a:cxn ang="0">
                <a:pos x="3808" y="203727"/>
              </a:cxn>
              <a:cxn ang="0">
                <a:pos x="0" y="163689"/>
              </a:cxn>
              <a:cxn ang="0">
                <a:pos x="360" y="148511"/>
              </a:cxn>
              <a:cxn ang="0">
                <a:pos x="6023" y="107638"/>
              </a:cxn>
              <a:cxn ang="0">
                <a:pos x="24311" y="62424"/>
              </a:cxn>
              <a:cxn ang="0">
                <a:pos x="50803" y="30822"/>
              </a:cxn>
              <a:cxn ang="0">
                <a:pos x="83111" y="9620"/>
              </a:cxn>
              <a:cxn ang="0">
                <a:pos x="132354" y="0"/>
              </a:cxn>
              <a:cxn ang="0">
                <a:pos x="132522" y="0"/>
              </a:cxn>
            </a:cxnLst>
            <a:rect l="0" t="0" r="r" b="b"/>
            <a:pathLst>
              <a:path w="269875" h="319405">
                <a:moveTo>
                  <a:pt x="132522" y="0"/>
                </a:moveTo>
                <a:lnTo>
                  <a:pt x="174991" y="4961"/>
                </a:lnTo>
                <a:lnTo>
                  <a:pt x="219770" y="27048"/>
                </a:lnTo>
                <a:lnTo>
                  <a:pt x="250174" y="66598"/>
                </a:lnTo>
                <a:lnTo>
                  <a:pt x="265951" y="114199"/>
                </a:lnTo>
                <a:lnTo>
                  <a:pt x="269416" y="155544"/>
                </a:lnTo>
                <a:lnTo>
                  <a:pt x="269042" y="170743"/>
                </a:lnTo>
                <a:lnTo>
                  <a:pt x="263408" y="212105"/>
                </a:lnTo>
                <a:lnTo>
                  <a:pt x="245344" y="257703"/>
                </a:lnTo>
                <a:lnTo>
                  <a:pt x="219176" y="287759"/>
                </a:lnTo>
                <a:lnTo>
                  <a:pt x="186816" y="308194"/>
                </a:lnTo>
                <a:lnTo>
                  <a:pt x="136841" y="318975"/>
                </a:lnTo>
                <a:lnTo>
                  <a:pt x="120618" y="318480"/>
                </a:lnTo>
                <a:lnTo>
                  <a:pt x="79552" y="310323"/>
                </a:lnTo>
                <a:lnTo>
                  <a:pt x="39787" y="283853"/>
                </a:lnTo>
                <a:lnTo>
                  <a:pt x="19231" y="251214"/>
                </a:lnTo>
                <a:lnTo>
                  <a:pt x="3808" y="203727"/>
                </a:lnTo>
                <a:lnTo>
                  <a:pt x="0" y="163689"/>
                </a:lnTo>
                <a:lnTo>
                  <a:pt x="360" y="148511"/>
                </a:lnTo>
                <a:lnTo>
                  <a:pt x="6023" y="107638"/>
                </a:lnTo>
                <a:lnTo>
                  <a:pt x="24311" y="62424"/>
                </a:lnTo>
                <a:lnTo>
                  <a:pt x="50803" y="30822"/>
                </a:lnTo>
                <a:lnTo>
                  <a:pt x="83111" y="9620"/>
                </a:lnTo>
                <a:lnTo>
                  <a:pt x="132354" y="0"/>
                </a:lnTo>
                <a:lnTo>
                  <a:pt x="13252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object 23"/>
          <p:cNvSpPr txBox="1"/>
          <p:nvPr/>
        </p:nvSpPr>
        <p:spPr>
          <a:xfrm>
            <a:off x="533400" y="1524000"/>
            <a:ext cx="7616825" cy="44473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85750" indent="-273050" algn="just"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Industrial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and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hospital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is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considered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hazardous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as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they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may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contain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toxic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substances</a:t>
            </a:r>
          </a:p>
          <a:p>
            <a:pPr marL="285750" indent="-273050" algn="just">
              <a:spcBef>
                <a:spcPts val="600"/>
              </a:spcBef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Hazardous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could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be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highly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toxic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to humans,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animals</a:t>
            </a:r>
            <a:r>
              <a:rPr lang="en-US" sz="24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and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plants.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They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are</a:t>
            </a:r>
          </a:p>
          <a:p>
            <a:pPr marL="1965325" lvl="1" indent="-203200" algn="just">
              <a:spcBef>
                <a:spcPts val="600"/>
              </a:spcBef>
              <a:buFont typeface="Trebuchet MS" pitchFamily="34" charset="0"/>
              <a:buChar char="-"/>
              <a:tabLst>
                <a:tab pos="285750" algn="l"/>
              </a:tabLst>
            </a:pP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corrosive</a:t>
            </a:r>
          </a:p>
          <a:p>
            <a:pPr marL="1965325" lvl="1" indent="-203200" algn="just">
              <a:spcBef>
                <a:spcPts val="600"/>
              </a:spcBef>
              <a:buFont typeface="Trebuchet MS" pitchFamily="34" charset="0"/>
              <a:buChar char="-"/>
              <a:tabLst>
                <a:tab pos="285750" algn="l"/>
              </a:tabLst>
            </a:pP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highly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inflammable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or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explosive</a:t>
            </a:r>
          </a:p>
          <a:p>
            <a:pPr marL="285750" indent="-273050" algn="just">
              <a:spcBef>
                <a:spcPts val="600"/>
              </a:spcBef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In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industrial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sector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major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generators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of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hazardous 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 are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 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metal, chemical,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paper,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pesticide,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dye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and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rubber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goods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industries.</a:t>
            </a:r>
          </a:p>
          <a:p>
            <a:pPr marL="285750" indent="-273050" algn="just">
              <a:spcBef>
                <a:spcPts val="600"/>
              </a:spcBef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Direct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exposure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to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chemicals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in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hazardous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such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as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mercury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and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cyanide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can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be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fatal.</a:t>
            </a:r>
            <a:endParaRPr lang="en-US" sz="2400" dirty="0">
              <a:latin typeface="Bell MT" pitchFamily="18" charset="0"/>
              <a:ea typeface="Trebuchet MS" pitchFamily="34" charset="0"/>
              <a:cs typeface="Trebuchet MS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bject 2"/>
          <p:cNvSpPr>
            <a:spLocks noChangeArrowheads="1"/>
          </p:cNvSpPr>
          <p:nvPr/>
        </p:nvSpPr>
        <p:spPr bwMode="auto">
          <a:xfrm>
            <a:off x="534988" y="531813"/>
            <a:ext cx="6604000" cy="3190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1" name="object 3"/>
          <p:cNvSpPr>
            <a:spLocks/>
          </p:cNvSpPr>
          <p:nvPr/>
        </p:nvSpPr>
        <p:spPr bwMode="auto">
          <a:xfrm>
            <a:off x="4818063" y="696913"/>
            <a:ext cx="96837" cy="104775"/>
          </a:xfrm>
          <a:custGeom>
            <a:avLst/>
            <a:gdLst/>
            <a:ahLst/>
            <a:cxnLst>
              <a:cxn ang="0">
                <a:pos x="27584" y="0"/>
              </a:cxn>
              <a:cxn ang="0">
                <a:pos x="17782" y="146"/>
              </a:cxn>
              <a:cxn ang="0">
                <a:pos x="3048" y="548"/>
              </a:cxn>
              <a:cxn ang="0">
                <a:pos x="0" y="102626"/>
              </a:cxn>
              <a:cxn ang="0">
                <a:pos x="14253" y="103615"/>
              </a:cxn>
              <a:cxn ang="0">
                <a:pos x="25716" y="104022"/>
              </a:cxn>
              <a:cxn ang="0">
                <a:pos x="41983" y="103389"/>
              </a:cxn>
              <a:cxn ang="0">
                <a:pos x="86542" y="84655"/>
              </a:cxn>
              <a:cxn ang="0">
                <a:pos x="95964" y="61266"/>
              </a:cxn>
              <a:cxn ang="0">
                <a:pos x="95443" y="42989"/>
              </a:cxn>
              <a:cxn ang="0">
                <a:pos x="73367" y="7332"/>
              </a:cxn>
              <a:cxn ang="0">
                <a:pos x="34189" y="93"/>
              </a:cxn>
              <a:cxn ang="0">
                <a:pos x="27584" y="0"/>
              </a:cxn>
            </a:cxnLst>
            <a:rect l="0" t="0" r="r" b="b"/>
            <a:pathLst>
              <a:path w="96520" h="104140">
                <a:moveTo>
                  <a:pt x="27584" y="0"/>
                </a:moveTo>
                <a:lnTo>
                  <a:pt x="17782" y="146"/>
                </a:lnTo>
                <a:lnTo>
                  <a:pt x="3048" y="548"/>
                </a:lnTo>
                <a:lnTo>
                  <a:pt x="0" y="102626"/>
                </a:lnTo>
                <a:lnTo>
                  <a:pt x="14253" y="103615"/>
                </a:lnTo>
                <a:lnTo>
                  <a:pt x="25716" y="104022"/>
                </a:lnTo>
                <a:lnTo>
                  <a:pt x="41983" y="103389"/>
                </a:lnTo>
                <a:lnTo>
                  <a:pt x="86542" y="84655"/>
                </a:lnTo>
                <a:lnTo>
                  <a:pt x="95964" y="61266"/>
                </a:lnTo>
                <a:lnTo>
                  <a:pt x="95443" y="42989"/>
                </a:lnTo>
                <a:lnTo>
                  <a:pt x="73367" y="7332"/>
                </a:lnTo>
                <a:lnTo>
                  <a:pt x="34189" y="93"/>
                </a:lnTo>
                <a:lnTo>
                  <a:pt x="27584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2" name="object 4"/>
          <p:cNvSpPr>
            <a:spLocks/>
          </p:cNvSpPr>
          <p:nvPr/>
        </p:nvSpPr>
        <p:spPr bwMode="auto">
          <a:xfrm>
            <a:off x="6738938" y="627063"/>
            <a:ext cx="74612" cy="114300"/>
          </a:xfrm>
          <a:custGeom>
            <a:avLst/>
            <a:gdLst/>
            <a:ahLst/>
            <a:cxnLst>
              <a:cxn ang="0">
                <a:pos x="37094" y="0"/>
              </a:cxn>
              <a:cxn ang="0">
                <a:pos x="0" y="114056"/>
              </a:cxn>
              <a:cxn ang="0">
                <a:pos x="74157" y="114056"/>
              </a:cxn>
              <a:cxn ang="0">
                <a:pos x="37094" y="0"/>
              </a:cxn>
            </a:cxnLst>
            <a:rect l="0" t="0" r="r" b="b"/>
            <a:pathLst>
              <a:path w="74295" h="114300">
                <a:moveTo>
                  <a:pt x="37094" y="0"/>
                </a:moveTo>
                <a:lnTo>
                  <a:pt x="0" y="114056"/>
                </a:lnTo>
                <a:lnTo>
                  <a:pt x="74157" y="114056"/>
                </a:lnTo>
                <a:lnTo>
                  <a:pt x="37094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3" name="object 5"/>
          <p:cNvSpPr>
            <a:spLocks/>
          </p:cNvSpPr>
          <p:nvPr/>
        </p:nvSpPr>
        <p:spPr bwMode="auto">
          <a:xfrm>
            <a:off x="3001963" y="627063"/>
            <a:ext cx="74612" cy="114300"/>
          </a:xfrm>
          <a:custGeom>
            <a:avLst/>
            <a:gdLst/>
            <a:ahLst/>
            <a:cxnLst>
              <a:cxn ang="0">
                <a:pos x="37088" y="0"/>
              </a:cxn>
              <a:cxn ang="0">
                <a:pos x="0" y="114056"/>
              </a:cxn>
              <a:cxn ang="0">
                <a:pos x="74166" y="114056"/>
              </a:cxn>
              <a:cxn ang="0">
                <a:pos x="37088" y="0"/>
              </a:cxn>
            </a:cxnLst>
            <a:rect l="0" t="0" r="r" b="b"/>
            <a:pathLst>
              <a:path w="74294" h="114300">
                <a:moveTo>
                  <a:pt x="37088" y="0"/>
                </a:moveTo>
                <a:lnTo>
                  <a:pt x="0" y="114056"/>
                </a:lnTo>
                <a:lnTo>
                  <a:pt x="74166" y="114056"/>
                </a:lnTo>
                <a:lnTo>
                  <a:pt x="3708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4" name="object 6"/>
          <p:cNvSpPr>
            <a:spLocks/>
          </p:cNvSpPr>
          <p:nvPr/>
        </p:nvSpPr>
        <p:spPr bwMode="auto">
          <a:xfrm>
            <a:off x="2016125" y="627063"/>
            <a:ext cx="74613" cy="114300"/>
          </a:xfrm>
          <a:custGeom>
            <a:avLst/>
            <a:gdLst/>
            <a:ahLst/>
            <a:cxnLst>
              <a:cxn ang="0">
                <a:pos x="37088" y="0"/>
              </a:cxn>
              <a:cxn ang="0">
                <a:pos x="0" y="114056"/>
              </a:cxn>
              <a:cxn ang="0">
                <a:pos x="74176" y="114056"/>
              </a:cxn>
              <a:cxn ang="0">
                <a:pos x="37088" y="0"/>
              </a:cxn>
            </a:cxnLst>
            <a:rect l="0" t="0" r="r" b="b"/>
            <a:pathLst>
              <a:path w="74294" h="114300">
                <a:moveTo>
                  <a:pt x="37088" y="0"/>
                </a:moveTo>
                <a:lnTo>
                  <a:pt x="0" y="114056"/>
                </a:lnTo>
                <a:lnTo>
                  <a:pt x="74176" y="114056"/>
                </a:lnTo>
                <a:lnTo>
                  <a:pt x="3708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5" name="object 7"/>
          <p:cNvSpPr>
            <a:spLocks/>
          </p:cNvSpPr>
          <p:nvPr/>
        </p:nvSpPr>
        <p:spPr bwMode="auto">
          <a:xfrm>
            <a:off x="6064250" y="584200"/>
            <a:ext cx="117475" cy="212725"/>
          </a:xfrm>
          <a:custGeom>
            <a:avLst/>
            <a:gdLst/>
            <a:ahLst/>
            <a:cxnLst>
              <a:cxn ang="0">
                <a:pos x="25024" y="0"/>
              </a:cxn>
              <a:cxn ang="0">
                <a:pos x="19202" y="0"/>
              </a:cxn>
              <a:cxn ang="0">
                <a:pos x="10820" y="518"/>
              </a:cxn>
              <a:cxn ang="0">
                <a:pos x="0" y="1523"/>
              </a:cxn>
              <a:cxn ang="0">
                <a:pos x="0" y="212079"/>
              </a:cxn>
              <a:cxn ang="0">
                <a:pos x="12224" y="212989"/>
              </a:cxn>
              <a:cxn ang="0">
                <a:pos x="25188" y="213345"/>
              </a:cxn>
              <a:cxn ang="0">
                <a:pos x="40236" y="212483"/>
              </a:cxn>
              <a:cxn ang="0">
                <a:pos x="76614" y="199462"/>
              </a:cxn>
              <a:cxn ang="0">
                <a:pos x="101203" y="169366"/>
              </a:cxn>
              <a:cxn ang="0">
                <a:pos x="115889" y="121737"/>
              </a:cxn>
              <a:cxn ang="0">
                <a:pos x="116910" y="108545"/>
              </a:cxn>
              <a:cxn ang="0">
                <a:pos x="116225" y="89352"/>
              </a:cxn>
              <a:cxn ang="0">
                <a:pos x="105337" y="43532"/>
              </a:cxn>
              <a:cxn ang="0">
                <a:pos x="70255" y="8372"/>
              </a:cxn>
              <a:cxn ang="0">
                <a:pos x="28563" y="37"/>
              </a:cxn>
              <a:cxn ang="0">
                <a:pos x="25024" y="0"/>
              </a:cxn>
            </a:cxnLst>
            <a:rect l="0" t="0" r="r" b="b"/>
            <a:pathLst>
              <a:path w="117475" h="213359">
                <a:moveTo>
                  <a:pt x="25024" y="0"/>
                </a:moveTo>
                <a:lnTo>
                  <a:pt x="19202" y="0"/>
                </a:lnTo>
                <a:lnTo>
                  <a:pt x="10820" y="518"/>
                </a:lnTo>
                <a:lnTo>
                  <a:pt x="0" y="1523"/>
                </a:lnTo>
                <a:lnTo>
                  <a:pt x="0" y="212079"/>
                </a:lnTo>
                <a:lnTo>
                  <a:pt x="12224" y="212989"/>
                </a:lnTo>
                <a:lnTo>
                  <a:pt x="25188" y="213345"/>
                </a:lnTo>
                <a:lnTo>
                  <a:pt x="40236" y="212483"/>
                </a:lnTo>
                <a:lnTo>
                  <a:pt x="76614" y="199462"/>
                </a:lnTo>
                <a:lnTo>
                  <a:pt x="101203" y="169366"/>
                </a:lnTo>
                <a:lnTo>
                  <a:pt x="115889" y="121737"/>
                </a:lnTo>
                <a:lnTo>
                  <a:pt x="116910" y="108545"/>
                </a:lnTo>
                <a:lnTo>
                  <a:pt x="116225" y="89352"/>
                </a:lnTo>
                <a:lnTo>
                  <a:pt x="105337" y="43532"/>
                </a:lnTo>
                <a:lnTo>
                  <a:pt x="70255" y="8372"/>
                </a:lnTo>
                <a:lnTo>
                  <a:pt x="28563" y="37"/>
                </a:lnTo>
                <a:lnTo>
                  <a:pt x="25024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6" name="object 8"/>
          <p:cNvSpPr>
            <a:spLocks/>
          </p:cNvSpPr>
          <p:nvPr/>
        </p:nvSpPr>
        <p:spPr bwMode="auto">
          <a:xfrm>
            <a:off x="1408113" y="584200"/>
            <a:ext cx="93662" cy="101600"/>
          </a:xfrm>
          <a:custGeom>
            <a:avLst/>
            <a:gdLst/>
            <a:ahLst/>
            <a:cxnLst>
              <a:cxn ang="0">
                <a:pos x="16645" y="0"/>
              </a:cxn>
              <a:cxn ang="0">
                <a:pos x="10930" y="0"/>
              </a:cxn>
              <a:cxn ang="0">
                <a:pos x="5333" y="396"/>
              </a:cxn>
              <a:cxn ang="0">
                <a:pos x="0" y="1005"/>
              </a:cxn>
              <a:cxn ang="0">
                <a:pos x="0" y="99821"/>
              </a:cxn>
              <a:cxn ang="0">
                <a:pos x="9275" y="100827"/>
              </a:cxn>
              <a:cxn ang="0">
                <a:pos x="16514" y="101345"/>
              </a:cxn>
              <a:cxn ang="0">
                <a:pos x="21848" y="101345"/>
              </a:cxn>
              <a:cxn ang="0">
                <a:pos x="63433" y="95569"/>
              </a:cxn>
              <a:cxn ang="0">
                <a:pos x="93121" y="58827"/>
              </a:cxn>
              <a:cxn ang="0">
                <a:pos x="92070" y="43456"/>
              </a:cxn>
              <a:cxn ang="0">
                <a:pos x="61213" y="6335"/>
              </a:cxn>
              <a:cxn ang="0">
                <a:pos x="16645" y="0"/>
              </a:cxn>
            </a:cxnLst>
            <a:rect l="0" t="0" r="r" b="b"/>
            <a:pathLst>
              <a:path w="93344" h="101600">
                <a:moveTo>
                  <a:pt x="16645" y="0"/>
                </a:moveTo>
                <a:lnTo>
                  <a:pt x="10930" y="0"/>
                </a:lnTo>
                <a:lnTo>
                  <a:pt x="5333" y="396"/>
                </a:lnTo>
                <a:lnTo>
                  <a:pt x="0" y="1005"/>
                </a:lnTo>
                <a:lnTo>
                  <a:pt x="0" y="99821"/>
                </a:lnTo>
                <a:lnTo>
                  <a:pt x="9275" y="100827"/>
                </a:lnTo>
                <a:lnTo>
                  <a:pt x="16514" y="101345"/>
                </a:lnTo>
                <a:lnTo>
                  <a:pt x="21848" y="101345"/>
                </a:lnTo>
                <a:lnTo>
                  <a:pt x="63433" y="95569"/>
                </a:lnTo>
                <a:lnTo>
                  <a:pt x="93121" y="58827"/>
                </a:lnTo>
                <a:lnTo>
                  <a:pt x="92070" y="43456"/>
                </a:lnTo>
                <a:lnTo>
                  <a:pt x="61213" y="6335"/>
                </a:lnTo>
                <a:lnTo>
                  <a:pt x="1664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7" name="object 9"/>
          <p:cNvSpPr>
            <a:spLocks/>
          </p:cNvSpPr>
          <p:nvPr/>
        </p:nvSpPr>
        <p:spPr bwMode="auto">
          <a:xfrm>
            <a:off x="4427538" y="584200"/>
            <a:ext cx="88900" cy="87313"/>
          </a:xfrm>
          <a:custGeom>
            <a:avLst/>
            <a:gdLst/>
            <a:ahLst/>
            <a:cxnLst>
              <a:cxn ang="0">
                <a:pos x="18531" y="0"/>
              </a:cxn>
              <a:cxn ang="0">
                <a:pos x="12710" y="0"/>
              </a:cxn>
              <a:cxn ang="0">
                <a:pos x="6492" y="365"/>
              </a:cxn>
              <a:cxn ang="0">
                <a:pos x="0" y="1127"/>
              </a:cxn>
              <a:cxn ang="0">
                <a:pos x="0" y="86867"/>
              </a:cxn>
              <a:cxn ang="0">
                <a:pos x="10149" y="87751"/>
              </a:cxn>
              <a:cxn ang="0">
                <a:pos x="17922" y="88148"/>
              </a:cxn>
              <a:cxn ang="0">
                <a:pos x="23256" y="88148"/>
              </a:cxn>
              <a:cxn ang="0">
                <a:pos x="64182" y="82777"/>
              </a:cxn>
              <a:cxn ang="0">
                <a:pos x="89310" y="44795"/>
              </a:cxn>
              <a:cxn ang="0">
                <a:pos x="87619" y="28910"/>
              </a:cxn>
              <a:cxn ang="0">
                <a:pos x="53011" y="2778"/>
              </a:cxn>
              <a:cxn ang="0">
                <a:pos x="18531" y="0"/>
              </a:cxn>
            </a:cxnLst>
            <a:rect l="0" t="0" r="r" b="b"/>
            <a:pathLst>
              <a:path w="89535" h="88265">
                <a:moveTo>
                  <a:pt x="18531" y="0"/>
                </a:moveTo>
                <a:lnTo>
                  <a:pt x="12710" y="0"/>
                </a:lnTo>
                <a:lnTo>
                  <a:pt x="6492" y="365"/>
                </a:lnTo>
                <a:lnTo>
                  <a:pt x="0" y="1127"/>
                </a:lnTo>
                <a:lnTo>
                  <a:pt x="0" y="86867"/>
                </a:lnTo>
                <a:lnTo>
                  <a:pt x="10149" y="87751"/>
                </a:lnTo>
                <a:lnTo>
                  <a:pt x="17922" y="88148"/>
                </a:lnTo>
                <a:lnTo>
                  <a:pt x="23256" y="88148"/>
                </a:lnTo>
                <a:lnTo>
                  <a:pt x="64182" y="82777"/>
                </a:lnTo>
                <a:lnTo>
                  <a:pt x="89310" y="44795"/>
                </a:lnTo>
                <a:lnTo>
                  <a:pt x="87619" y="28910"/>
                </a:lnTo>
                <a:lnTo>
                  <a:pt x="53011" y="2778"/>
                </a:lnTo>
                <a:lnTo>
                  <a:pt x="18531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8" name="object 10"/>
          <p:cNvSpPr>
            <a:spLocks/>
          </p:cNvSpPr>
          <p:nvPr/>
        </p:nvSpPr>
        <p:spPr bwMode="auto">
          <a:xfrm>
            <a:off x="5181600" y="581025"/>
            <a:ext cx="157163" cy="220663"/>
          </a:xfrm>
          <a:custGeom>
            <a:avLst/>
            <a:gdLst/>
            <a:ahLst/>
            <a:cxnLst>
              <a:cxn ang="0">
                <a:pos x="75747" y="0"/>
              </a:cxn>
              <a:cxn ang="0">
                <a:pos x="37865" y="10622"/>
              </a:cxn>
              <a:cxn ang="0">
                <a:pos x="13671" y="42661"/>
              </a:cxn>
              <a:cxn ang="0">
                <a:pos x="697" y="90392"/>
              </a:cxn>
              <a:cxn ang="0">
                <a:pos x="0" y="103253"/>
              </a:cxn>
              <a:cxn ang="0">
                <a:pos x="336" y="119777"/>
              </a:cxn>
              <a:cxn ang="0">
                <a:pos x="5680" y="160848"/>
              </a:cxn>
              <a:cxn ang="0">
                <a:pos x="26104" y="202427"/>
              </a:cxn>
              <a:cxn ang="0">
                <a:pos x="59291" y="220851"/>
              </a:cxn>
              <a:cxn ang="0">
                <a:pos x="76693" y="220539"/>
              </a:cxn>
              <a:cxn ang="0">
                <a:pos x="114946" y="210322"/>
              </a:cxn>
              <a:cxn ang="0">
                <a:pos x="143688" y="175702"/>
              </a:cxn>
              <a:cxn ang="0">
                <a:pos x="155194" y="125559"/>
              </a:cxn>
              <a:cxn ang="0">
                <a:pos x="155748" y="110756"/>
              </a:cxn>
              <a:cxn ang="0">
                <a:pos x="155059" y="90926"/>
              </a:cxn>
              <a:cxn ang="0">
                <a:pos x="144695" y="43331"/>
              </a:cxn>
              <a:cxn ang="0">
                <a:pos x="111520" y="7156"/>
              </a:cxn>
              <a:cxn ang="0">
                <a:pos x="75747" y="0"/>
              </a:cxn>
            </a:cxnLst>
            <a:rect l="0" t="0" r="r" b="b"/>
            <a:pathLst>
              <a:path w="156210" h="220979">
                <a:moveTo>
                  <a:pt x="75747" y="0"/>
                </a:moveTo>
                <a:lnTo>
                  <a:pt x="37865" y="10622"/>
                </a:lnTo>
                <a:lnTo>
                  <a:pt x="13671" y="42661"/>
                </a:lnTo>
                <a:lnTo>
                  <a:pt x="697" y="90392"/>
                </a:lnTo>
                <a:lnTo>
                  <a:pt x="0" y="103253"/>
                </a:lnTo>
                <a:lnTo>
                  <a:pt x="336" y="119777"/>
                </a:lnTo>
                <a:lnTo>
                  <a:pt x="5680" y="160848"/>
                </a:lnTo>
                <a:lnTo>
                  <a:pt x="26104" y="202427"/>
                </a:lnTo>
                <a:lnTo>
                  <a:pt x="59291" y="220851"/>
                </a:lnTo>
                <a:lnTo>
                  <a:pt x="76693" y="220539"/>
                </a:lnTo>
                <a:lnTo>
                  <a:pt x="114946" y="210322"/>
                </a:lnTo>
                <a:lnTo>
                  <a:pt x="143688" y="175702"/>
                </a:lnTo>
                <a:lnTo>
                  <a:pt x="155194" y="125559"/>
                </a:lnTo>
                <a:lnTo>
                  <a:pt x="155748" y="110756"/>
                </a:lnTo>
                <a:lnTo>
                  <a:pt x="155059" y="90926"/>
                </a:lnTo>
                <a:lnTo>
                  <a:pt x="144695" y="43331"/>
                </a:lnTo>
                <a:lnTo>
                  <a:pt x="111520" y="7156"/>
                </a:lnTo>
                <a:lnTo>
                  <a:pt x="7574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9" name="object 11"/>
          <p:cNvSpPr>
            <a:spLocks/>
          </p:cNvSpPr>
          <p:nvPr/>
        </p:nvSpPr>
        <p:spPr bwMode="auto">
          <a:xfrm>
            <a:off x="4110038" y="581025"/>
            <a:ext cx="155575" cy="220663"/>
          </a:xfrm>
          <a:custGeom>
            <a:avLst/>
            <a:gdLst/>
            <a:ahLst/>
            <a:cxnLst>
              <a:cxn ang="0">
                <a:pos x="75747" y="0"/>
              </a:cxn>
              <a:cxn ang="0">
                <a:pos x="37865" y="10622"/>
              </a:cxn>
              <a:cxn ang="0">
                <a:pos x="13671" y="42661"/>
              </a:cxn>
              <a:cxn ang="0">
                <a:pos x="697" y="90392"/>
              </a:cxn>
              <a:cxn ang="0">
                <a:pos x="0" y="103253"/>
              </a:cxn>
              <a:cxn ang="0">
                <a:pos x="336" y="119777"/>
              </a:cxn>
              <a:cxn ang="0">
                <a:pos x="5680" y="160848"/>
              </a:cxn>
              <a:cxn ang="0">
                <a:pos x="26104" y="202427"/>
              </a:cxn>
              <a:cxn ang="0">
                <a:pos x="59291" y="220851"/>
              </a:cxn>
              <a:cxn ang="0">
                <a:pos x="76693" y="220539"/>
              </a:cxn>
              <a:cxn ang="0">
                <a:pos x="114946" y="210322"/>
              </a:cxn>
              <a:cxn ang="0">
                <a:pos x="143688" y="175702"/>
              </a:cxn>
              <a:cxn ang="0">
                <a:pos x="155194" y="125559"/>
              </a:cxn>
              <a:cxn ang="0">
                <a:pos x="155748" y="110756"/>
              </a:cxn>
              <a:cxn ang="0">
                <a:pos x="155059" y="90926"/>
              </a:cxn>
              <a:cxn ang="0">
                <a:pos x="144695" y="43331"/>
              </a:cxn>
              <a:cxn ang="0">
                <a:pos x="111520" y="7156"/>
              </a:cxn>
              <a:cxn ang="0">
                <a:pos x="75747" y="0"/>
              </a:cxn>
            </a:cxnLst>
            <a:rect l="0" t="0" r="r" b="b"/>
            <a:pathLst>
              <a:path w="156210" h="220979">
                <a:moveTo>
                  <a:pt x="75747" y="0"/>
                </a:moveTo>
                <a:lnTo>
                  <a:pt x="37865" y="10622"/>
                </a:lnTo>
                <a:lnTo>
                  <a:pt x="13671" y="42661"/>
                </a:lnTo>
                <a:lnTo>
                  <a:pt x="697" y="90392"/>
                </a:lnTo>
                <a:lnTo>
                  <a:pt x="0" y="103253"/>
                </a:lnTo>
                <a:lnTo>
                  <a:pt x="336" y="119777"/>
                </a:lnTo>
                <a:lnTo>
                  <a:pt x="5680" y="160848"/>
                </a:lnTo>
                <a:lnTo>
                  <a:pt x="26104" y="202427"/>
                </a:lnTo>
                <a:lnTo>
                  <a:pt x="59291" y="220851"/>
                </a:lnTo>
                <a:lnTo>
                  <a:pt x="76693" y="220539"/>
                </a:lnTo>
                <a:lnTo>
                  <a:pt x="114946" y="210322"/>
                </a:lnTo>
                <a:lnTo>
                  <a:pt x="143688" y="175702"/>
                </a:lnTo>
                <a:lnTo>
                  <a:pt x="155194" y="125559"/>
                </a:lnTo>
                <a:lnTo>
                  <a:pt x="155748" y="110756"/>
                </a:lnTo>
                <a:lnTo>
                  <a:pt x="155059" y="90926"/>
                </a:lnTo>
                <a:lnTo>
                  <a:pt x="144695" y="43331"/>
                </a:lnTo>
                <a:lnTo>
                  <a:pt x="111520" y="7156"/>
                </a:lnTo>
                <a:lnTo>
                  <a:pt x="7574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0" name="object 12"/>
          <p:cNvSpPr>
            <a:spLocks/>
          </p:cNvSpPr>
          <p:nvPr/>
        </p:nvSpPr>
        <p:spPr bwMode="auto">
          <a:xfrm>
            <a:off x="871538" y="581025"/>
            <a:ext cx="155575" cy="220663"/>
          </a:xfrm>
          <a:custGeom>
            <a:avLst/>
            <a:gdLst/>
            <a:ahLst/>
            <a:cxnLst>
              <a:cxn ang="0">
                <a:pos x="75749" y="0"/>
              </a:cxn>
              <a:cxn ang="0">
                <a:pos x="37877" y="10590"/>
              </a:cxn>
              <a:cxn ang="0">
                <a:pos x="13649" y="42625"/>
              </a:cxn>
              <a:cxn ang="0">
                <a:pos x="695" y="90349"/>
              </a:cxn>
              <a:cxn ang="0">
                <a:pos x="0" y="103200"/>
              </a:cxn>
              <a:cxn ang="0">
                <a:pos x="336" y="119738"/>
              </a:cxn>
              <a:cxn ang="0">
                <a:pos x="5663" y="160827"/>
              </a:cxn>
              <a:cxn ang="0">
                <a:pos x="26000" y="202404"/>
              </a:cxn>
              <a:cxn ang="0">
                <a:pos x="59173" y="220839"/>
              </a:cxn>
              <a:cxn ang="0">
                <a:pos x="76562" y="220534"/>
              </a:cxn>
              <a:cxn ang="0">
                <a:pos x="114847" y="210358"/>
              </a:cxn>
              <a:cxn ang="0">
                <a:pos x="143625" y="175757"/>
              </a:cxn>
              <a:cxn ang="0">
                <a:pos x="155196" y="125653"/>
              </a:cxn>
              <a:cxn ang="0">
                <a:pos x="155761" y="110873"/>
              </a:cxn>
              <a:cxn ang="0">
                <a:pos x="155073" y="91028"/>
              </a:cxn>
              <a:cxn ang="0">
                <a:pos x="144726" y="43399"/>
              </a:cxn>
              <a:cxn ang="0">
                <a:pos x="111596" y="7190"/>
              </a:cxn>
              <a:cxn ang="0">
                <a:pos x="75749" y="0"/>
              </a:cxn>
            </a:cxnLst>
            <a:rect l="0" t="0" r="r" b="b"/>
            <a:pathLst>
              <a:path w="156209" h="220979">
                <a:moveTo>
                  <a:pt x="75749" y="0"/>
                </a:moveTo>
                <a:lnTo>
                  <a:pt x="37877" y="10590"/>
                </a:lnTo>
                <a:lnTo>
                  <a:pt x="13649" y="42625"/>
                </a:lnTo>
                <a:lnTo>
                  <a:pt x="695" y="90349"/>
                </a:lnTo>
                <a:lnTo>
                  <a:pt x="0" y="103200"/>
                </a:lnTo>
                <a:lnTo>
                  <a:pt x="336" y="119738"/>
                </a:lnTo>
                <a:lnTo>
                  <a:pt x="5663" y="160827"/>
                </a:lnTo>
                <a:lnTo>
                  <a:pt x="26000" y="202404"/>
                </a:lnTo>
                <a:lnTo>
                  <a:pt x="59173" y="220839"/>
                </a:lnTo>
                <a:lnTo>
                  <a:pt x="76562" y="220534"/>
                </a:lnTo>
                <a:lnTo>
                  <a:pt x="114847" y="210358"/>
                </a:lnTo>
                <a:lnTo>
                  <a:pt x="143625" y="175757"/>
                </a:lnTo>
                <a:lnTo>
                  <a:pt x="155196" y="125653"/>
                </a:lnTo>
                <a:lnTo>
                  <a:pt x="155761" y="110873"/>
                </a:lnTo>
                <a:lnTo>
                  <a:pt x="155073" y="91028"/>
                </a:lnTo>
                <a:lnTo>
                  <a:pt x="144726" y="43399"/>
                </a:lnTo>
                <a:lnTo>
                  <a:pt x="111596" y="7190"/>
                </a:lnTo>
                <a:lnTo>
                  <a:pt x="75749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1" name="object 13"/>
          <p:cNvSpPr>
            <a:spLocks/>
          </p:cNvSpPr>
          <p:nvPr/>
        </p:nvSpPr>
        <p:spPr bwMode="auto">
          <a:xfrm>
            <a:off x="4818063" y="581025"/>
            <a:ext cx="80962" cy="76200"/>
          </a:xfrm>
          <a:custGeom>
            <a:avLst/>
            <a:gdLst/>
            <a:ahLst/>
            <a:cxnLst>
              <a:cxn ang="0">
                <a:pos x="31394" y="0"/>
              </a:cxn>
              <a:cxn ang="0">
                <a:pos x="20081" y="184"/>
              </a:cxn>
              <a:cxn ang="0">
                <a:pos x="6885" y="696"/>
              </a:cxn>
              <a:cxn ang="0">
                <a:pos x="0" y="74950"/>
              </a:cxn>
              <a:cxn ang="0">
                <a:pos x="12361" y="75613"/>
              </a:cxn>
              <a:cxn ang="0">
                <a:pos x="25333" y="75832"/>
              </a:cxn>
              <a:cxn ang="0">
                <a:pos x="44042" y="74420"/>
              </a:cxn>
              <a:cxn ang="0">
                <a:pos x="58788" y="70186"/>
              </a:cxn>
              <a:cxn ang="0">
                <a:pos x="69624" y="63136"/>
              </a:cxn>
              <a:cxn ang="0">
                <a:pos x="76606" y="53277"/>
              </a:cxn>
              <a:cxn ang="0">
                <a:pos x="79785" y="40614"/>
              </a:cxn>
              <a:cxn ang="0">
                <a:pos x="77947" y="25340"/>
              </a:cxn>
              <a:cxn ang="0">
                <a:pos x="31425" y="0"/>
              </a:cxn>
              <a:cxn ang="0">
                <a:pos x="31394" y="0"/>
              </a:cxn>
            </a:cxnLst>
            <a:rect l="0" t="0" r="r" b="b"/>
            <a:pathLst>
              <a:path w="80010" h="76200">
                <a:moveTo>
                  <a:pt x="31394" y="0"/>
                </a:moveTo>
                <a:lnTo>
                  <a:pt x="20081" y="184"/>
                </a:lnTo>
                <a:lnTo>
                  <a:pt x="6885" y="696"/>
                </a:lnTo>
                <a:lnTo>
                  <a:pt x="0" y="74950"/>
                </a:lnTo>
                <a:lnTo>
                  <a:pt x="12361" y="75613"/>
                </a:lnTo>
                <a:lnTo>
                  <a:pt x="25333" y="75832"/>
                </a:lnTo>
                <a:lnTo>
                  <a:pt x="44042" y="74420"/>
                </a:lnTo>
                <a:lnTo>
                  <a:pt x="58788" y="70186"/>
                </a:lnTo>
                <a:lnTo>
                  <a:pt x="69624" y="63136"/>
                </a:lnTo>
                <a:lnTo>
                  <a:pt x="76606" y="53277"/>
                </a:lnTo>
                <a:lnTo>
                  <a:pt x="79785" y="40614"/>
                </a:lnTo>
                <a:lnTo>
                  <a:pt x="77947" y="25340"/>
                </a:lnTo>
                <a:lnTo>
                  <a:pt x="31425" y="0"/>
                </a:lnTo>
                <a:lnTo>
                  <a:pt x="31394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2" name="object 14"/>
          <p:cNvSpPr>
            <a:spLocks/>
          </p:cNvSpPr>
          <p:nvPr/>
        </p:nvSpPr>
        <p:spPr bwMode="auto">
          <a:xfrm>
            <a:off x="6943725" y="536575"/>
            <a:ext cx="195263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11" y="0"/>
              </a:cxn>
              <a:cxn ang="0">
                <a:pos x="54711" y="259841"/>
              </a:cxn>
              <a:cxn ang="0">
                <a:pos x="194157" y="259841"/>
              </a:cxn>
              <a:cxn ang="0">
                <a:pos x="194157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4309" h="308609">
                <a:moveTo>
                  <a:pt x="0" y="0"/>
                </a:moveTo>
                <a:lnTo>
                  <a:pt x="54711" y="0"/>
                </a:lnTo>
                <a:lnTo>
                  <a:pt x="54711" y="259841"/>
                </a:lnTo>
                <a:lnTo>
                  <a:pt x="194157" y="259841"/>
                </a:lnTo>
                <a:lnTo>
                  <a:pt x="194157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3" name="object 15"/>
          <p:cNvSpPr>
            <a:spLocks/>
          </p:cNvSpPr>
          <p:nvPr/>
        </p:nvSpPr>
        <p:spPr bwMode="auto">
          <a:xfrm>
            <a:off x="6288088" y="536575"/>
            <a:ext cx="55562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44" y="0"/>
              </a:cxn>
              <a:cxn ang="0">
                <a:pos x="54744" y="308478"/>
              </a:cxn>
              <a:cxn ang="0">
                <a:pos x="0" y="308478"/>
              </a:cxn>
              <a:cxn ang="0">
                <a:pos x="0" y="0"/>
              </a:cxn>
            </a:cxnLst>
            <a:rect l="0" t="0" r="r" b="b"/>
            <a:pathLst>
              <a:path w="55245" h="308609">
                <a:moveTo>
                  <a:pt x="0" y="0"/>
                </a:moveTo>
                <a:lnTo>
                  <a:pt x="54744" y="0"/>
                </a:lnTo>
                <a:lnTo>
                  <a:pt x="54744" y="308478"/>
                </a:lnTo>
                <a:lnTo>
                  <a:pt x="0" y="30847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4" name="object 16"/>
          <p:cNvSpPr>
            <a:spLocks/>
          </p:cNvSpPr>
          <p:nvPr/>
        </p:nvSpPr>
        <p:spPr bwMode="auto">
          <a:xfrm>
            <a:off x="5764213" y="536575"/>
            <a:ext cx="196850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6839" y="0"/>
              </a:cxn>
              <a:cxn ang="0">
                <a:pos x="196839" y="48646"/>
              </a:cxn>
              <a:cxn ang="0">
                <a:pos x="54711" y="48646"/>
              </a:cxn>
              <a:cxn ang="0">
                <a:pos x="54711" y="120914"/>
              </a:cxn>
              <a:cxn ang="0">
                <a:pos x="156575" y="120914"/>
              </a:cxn>
              <a:cxn ang="0">
                <a:pos x="156575" y="167396"/>
              </a:cxn>
              <a:cxn ang="0">
                <a:pos x="54711" y="167396"/>
              </a:cxn>
              <a:cxn ang="0">
                <a:pos x="54711" y="259841"/>
              </a:cxn>
              <a:cxn ang="0">
                <a:pos x="194553" y="259841"/>
              </a:cxn>
              <a:cxn ang="0">
                <a:pos x="194553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6850" h="308609">
                <a:moveTo>
                  <a:pt x="0" y="0"/>
                </a:moveTo>
                <a:lnTo>
                  <a:pt x="196839" y="0"/>
                </a:lnTo>
                <a:lnTo>
                  <a:pt x="196839" y="48646"/>
                </a:lnTo>
                <a:lnTo>
                  <a:pt x="54711" y="48646"/>
                </a:lnTo>
                <a:lnTo>
                  <a:pt x="54711" y="120914"/>
                </a:lnTo>
                <a:lnTo>
                  <a:pt x="156575" y="120914"/>
                </a:lnTo>
                <a:lnTo>
                  <a:pt x="156575" y="167396"/>
                </a:lnTo>
                <a:lnTo>
                  <a:pt x="54711" y="167396"/>
                </a:lnTo>
                <a:lnTo>
                  <a:pt x="54711" y="259841"/>
                </a:lnTo>
                <a:lnTo>
                  <a:pt x="194553" y="259841"/>
                </a:lnTo>
                <a:lnTo>
                  <a:pt x="194553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5" name="object 17"/>
          <p:cNvSpPr>
            <a:spLocks/>
          </p:cNvSpPr>
          <p:nvPr/>
        </p:nvSpPr>
        <p:spPr bwMode="auto">
          <a:xfrm>
            <a:off x="5416550" y="536575"/>
            <a:ext cx="314325" cy="314325"/>
          </a:xfrm>
          <a:custGeom>
            <a:avLst/>
            <a:gdLst/>
            <a:ahLst/>
            <a:cxnLst>
              <a:cxn ang="0">
                <a:pos x="62087" y="0"/>
              </a:cxn>
              <a:cxn ang="0">
                <a:pos x="91165" y="0"/>
              </a:cxn>
              <a:cxn ang="0">
                <a:pos x="157977" y="207782"/>
              </a:cxn>
              <a:cxn ang="0">
                <a:pos x="223265" y="0"/>
              </a:cxn>
              <a:cxn ang="0">
                <a:pos x="252069" y="0"/>
              </a:cxn>
              <a:cxn ang="0">
                <a:pos x="315071" y="308731"/>
              </a:cxn>
              <a:cxn ang="0">
                <a:pos x="261975" y="308731"/>
              </a:cxn>
              <a:cxn ang="0">
                <a:pos x="229971" y="142372"/>
              </a:cxn>
              <a:cxn ang="0">
                <a:pos x="167883" y="312663"/>
              </a:cxn>
              <a:cxn ang="0">
                <a:pos x="148315" y="312663"/>
              </a:cxn>
              <a:cxn ang="0">
                <a:pos x="86105" y="142372"/>
              </a:cxn>
              <a:cxn ang="0">
                <a:pos x="52821" y="308731"/>
              </a:cxn>
              <a:cxn ang="0">
                <a:pos x="0" y="308731"/>
              </a:cxn>
              <a:cxn ang="0">
                <a:pos x="62087" y="0"/>
              </a:cxn>
            </a:cxnLst>
            <a:rect l="0" t="0" r="r" b="b"/>
            <a:pathLst>
              <a:path w="315595" h="313055">
                <a:moveTo>
                  <a:pt x="62087" y="0"/>
                </a:moveTo>
                <a:lnTo>
                  <a:pt x="91165" y="0"/>
                </a:lnTo>
                <a:lnTo>
                  <a:pt x="157977" y="207782"/>
                </a:lnTo>
                <a:lnTo>
                  <a:pt x="223265" y="0"/>
                </a:lnTo>
                <a:lnTo>
                  <a:pt x="252069" y="0"/>
                </a:lnTo>
                <a:lnTo>
                  <a:pt x="315071" y="308731"/>
                </a:lnTo>
                <a:lnTo>
                  <a:pt x="261975" y="308731"/>
                </a:lnTo>
                <a:lnTo>
                  <a:pt x="229971" y="142372"/>
                </a:lnTo>
                <a:lnTo>
                  <a:pt x="167883" y="312663"/>
                </a:lnTo>
                <a:lnTo>
                  <a:pt x="148315" y="312663"/>
                </a:lnTo>
                <a:lnTo>
                  <a:pt x="86105" y="142372"/>
                </a:lnTo>
                <a:lnTo>
                  <a:pt x="52821" y="308731"/>
                </a:lnTo>
                <a:lnTo>
                  <a:pt x="0" y="308731"/>
                </a:lnTo>
                <a:lnTo>
                  <a:pt x="6208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6" name="object 18"/>
          <p:cNvSpPr>
            <a:spLocks/>
          </p:cNvSpPr>
          <p:nvPr/>
        </p:nvSpPr>
        <p:spPr bwMode="auto">
          <a:xfrm>
            <a:off x="5021263" y="536575"/>
            <a:ext cx="53975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44" y="0"/>
              </a:cxn>
              <a:cxn ang="0">
                <a:pos x="54744" y="308478"/>
              </a:cxn>
              <a:cxn ang="0">
                <a:pos x="0" y="308478"/>
              </a:cxn>
              <a:cxn ang="0">
                <a:pos x="0" y="0"/>
              </a:cxn>
            </a:cxnLst>
            <a:rect l="0" t="0" r="r" b="b"/>
            <a:pathLst>
              <a:path w="55245" h="308609">
                <a:moveTo>
                  <a:pt x="0" y="0"/>
                </a:moveTo>
                <a:lnTo>
                  <a:pt x="54744" y="0"/>
                </a:lnTo>
                <a:lnTo>
                  <a:pt x="54744" y="308478"/>
                </a:lnTo>
                <a:lnTo>
                  <a:pt x="0" y="30847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7" name="object 19"/>
          <p:cNvSpPr>
            <a:spLocks/>
          </p:cNvSpPr>
          <p:nvPr/>
        </p:nvSpPr>
        <p:spPr bwMode="auto">
          <a:xfrm>
            <a:off x="3692525" y="536575"/>
            <a:ext cx="196850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6839" y="0"/>
              </a:cxn>
              <a:cxn ang="0">
                <a:pos x="196839" y="48646"/>
              </a:cxn>
              <a:cxn ang="0">
                <a:pos x="54711" y="48646"/>
              </a:cxn>
              <a:cxn ang="0">
                <a:pos x="54711" y="120914"/>
              </a:cxn>
              <a:cxn ang="0">
                <a:pos x="156575" y="120914"/>
              </a:cxn>
              <a:cxn ang="0">
                <a:pos x="156575" y="167396"/>
              </a:cxn>
              <a:cxn ang="0">
                <a:pos x="54711" y="167396"/>
              </a:cxn>
              <a:cxn ang="0">
                <a:pos x="54711" y="259841"/>
              </a:cxn>
              <a:cxn ang="0">
                <a:pos x="194553" y="259841"/>
              </a:cxn>
              <a:cxn ang="0">
                <a:pos x="194553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6850" h="308609">
                <a:moveTo>
                  <a:pt x="0" y="0"/>
                </a:moveTo>
                <a:lnTo>
                  <a:pt x="196839" y="0"/>
                </a:lnTo>
                <a:lnTo>
                  <a:pt x="196839" y="48646"/>
                </a:lnTo>
                <a:lnTo>
                  <a:pt x="54711" y="48646"/>
                </a:lnTo>
                <a:lnTo>
                  <a:pt x="54711" y="120914"/>
                </a:lnTo>
                <a:lnTo>
                  <a:pt x="156575" y="120914"/>
                </a:lnTo>
                <a:lnTo>
                  <a:pt x="156575" y="167396"/>
                </a:lnTo>
                <a:lnTo>
                  <a:pt x="54711" y="167396"/>
                </a:lnTo>
                <a:lnTo>
                  <a:pt x="54711" y="259841"/>
                </a:lnTo>
                <a:lnTo>
                  <a:pt x="194553" y="259841"/>
                </a:lnTo>
                <a:lnTo>
                  <a:pt x="194553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8" name="object 20"/>
          <p:cNvSpPr>
            <a:spLocks/>
          </p:cNvSpPr>
          <p:nvPr/>
        </p:nvSpPr>
        <p:spPr bwMode="auto">
          <a:xfrm>
            <a:off x="3400425" y="536575"/>
            <a:ext cx="257175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5513" y="0"/>
              </a:cxn>
              <a:cxn ang="0">
                <a:pos x="255513" y="48646"/>
              </a:cxn>
              <a:cxn ang="0">
                <a:pos x="152887" y="48646"/>
              </a:cxn>
              <a:cxn ang="0">
                <a:pos x="152887" y="308488"/>
              </a:cxn>
              <a:cxn ang="0">
                <a:pos x="98145" y="308488"/>
              </a:cxn>
              <a:cxn ang="0">
                <a:pos x="98145" y="48646"/>
              </a:cxn>
              <a:cxn ang="0">
                <a:pos x="0" y="48646"/>
              </a:cxn>
              <a:cxn ang="0">
                <a:pos x="0" y="0"/>
              </a:cxn>
            </a:cxnLst>
            <a:rect l="0" t="0" r="r" b="b"/>
            <a:pathLst>
              <a:path w="255904" h="308609">
                <a:moveTo>
                  <a:pt x="0" y="0"/>
                </a:moveTo>
                <a:lnTo>
                  <a:pt x="255513" y="0"/>
                </a:lnTo>
                <a:lnTo>
                  <a:pt x="255513" y="48646"/>
                </a:lnTo>
                <a:lnTo>
                  <a:pt x="152887" y="48646"/>
                </a:lnTo>
                <a:lnTo>
                  <a:pt x="152887" y="308488"/>
                </a:lnTo>
                <a:lnTo>
                  <a:pt x="98145" y="308488"/>
                </a:lnTo>
                <a:lnTo>
                  <a:pt x="98145" y="48646"/>
                </a:lnTo>
                <a:lnTo>
                  <a:pt x="0" y="4864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9" name="object 21"/>
          <p:cNvSpPr>
            <a:spLocks/>
          </p:cNvSpPr>
          <p:nvPr/>
        </p:nvSpPr>
        <p:spPr bwMode="auto">
          <a:xfrm>
            <a:off x="2546350" y="536575"/>
            <a:ext cx="379413" cy="314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149" y="0"/>
              </a:cxn>
              <a:cxn ang="0">
                <a:pos x="115061" y="186171"/>
              </a:cxn>
              <a:cxn ang="0">
                <a:pos x="177545" y="0"/>
              </a:cxn>
              <a:cxn ang="0">
                <a:pos x="201548" y="0"/>
              </a:cxn>
              <a:cxn ang="0">
                <a:pos x="264295" y="186171"/>
              </a:cxn>
              <a:cxn ang="0">
                <a:pos x="322076" y="0"/>
              </a:cxn>
              <a:cxn ang="0">
                <a:pos x="379094" y="0"/>
              </a:cxn>
              <a:cxn ang="0">
                <a:pos x="279272" y="312663"/>
              </a:cxn>
              <a:cxn ang="0">
                <a:pos x="256793" y="312663"/>
              </a:cxn>
              <a:cxn ang="0">
                <a:pos x="189356" y="118109"/>
              </a:cxn>
              <a:cxn ang="0">
                <a:pos x="123824" y="312663"/>
              </a:cxn>
              <a:cxn ang="0">
                <a:pos x="101345" y="312663"/>
              </a:cxn>
              <a:cxn ang="0">
                <a:pos x="0" y="0"/>
              </a:cxn>
            </a:cxnLst>
            <a:rect l="0" t="0" r="r" b="b"/>
            <a:pathLst>
              <a:path w="379094" h="313055">
                <a:moveTo>
                  <a:pt x="0" y="0"/>
                </a:moveTo>
                <a:lnTo>
                  <a:pt x="57149" y="0"/>
                </a:lnTo>
                <a:lnTo>
                  <a:pt x="115061" y="186171"/>
                </a:lnTo>
                <a:lnTo>
                  <a:pt x="177545" y="0"/>
                </a:lnTo>
                <a:lnTo>
                  <a:pt x="201548" y="0"/>
                </a:lnTo>
                <a:lnTo>
                  <a:pt x="264295" y="186171"/>
                </a:lnTo>
                <a:lnTo>
                  <a:pt x="322076" y="0"/>
                </a:lnTo>
                <a:lnTo>
                  <a:pt x="379094" y="0"/>
                </a:lnTo>
                <a:lnTo>
                  <a:pt x="279272" y="312663"/>
                </a:lnTo>
                <a:lnTo>
                  <a:pt x="256793" y="312663"/>
                </a:lnTo>
                <a:lnTo>
                  <a:pt x="189356" y="118109"/>
                </a:lnTo>
                <a:lnTo>
                  <a:pt x="123824" y="312663"/>
                </a:lnTo>
                <a:lnTo>
                  <a:pt x="101345" y="312663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0" name="object 22"/>
          <p:cNvSpPr>
            <a:spLocks/>
          </p:cNvSpPr>
          <p:nvPr/>
        </p:nvSpPr>
        <p:spPr bwMode="auto">
          <a:xfrm>
            <a:off x="2220913" y="536575"/>
            <a:ext cx="195262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32" y="0"/>
              </a:cxn>
              <a:cxn ang="0">
                <a:pos x="54732" y="259841"/>
              </a:cxn>
              <a:cxn ang="0">
                <a:pos x="194178" y="259841"/>
              </a:cxn>
              <a:cxn ang="0">
                <a:pos x="194178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4310" h="308609">
                <a:moveTo>
                  <a:pt x="0" y="0"/>
                </a:moveTo>
                <a:lnTo>
                  <a:pt x="54732" y="0"/>
                </a:lnTo>
                <a:lnTo>
                  <a:pt x="54732" y="259841"/>
                </a:lnTo>
                <a:lnTo>
                  <a:pt x="194178" y="259841"/>
                </a:lnTo>
                <a:lnTo>
                  <a:pt x="194178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1" name="object 23"/>
          <p:cNvSpPr>
            <a:spLocks/>
          </p:cNvSpPr>
          <p:nvPr/>
        </p:nvSpPr>
        <p:spPr bwMode="auto">
          <a:xfrm>
            <a:off x="1698625" y="536575"/>
            <a:ext cx="255588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5519" y="0"/>
              </a:cxn>
              <a:cxn ang="0">
                <a:pos x="255519" y="48646"/>
              </a:cxn>
              <a:cxn ang="0">
                <a:pos x="152912" y="48646"/>
              </a:cxn>
              <a:cxn ang="0">
                <a:pos x="152912" y="308488"/>
              </a:cxn>
              <a:cxn ang="0">
                <a:pos x="98166" y="308488"/>
              </a:cxn>
              <a:cxn ang="0">
                <a:pos x="98166" y="48646"/>
              </a:cxn>
              <a:cxn ang="0">
                <a:pos x="0" y="48646"/>
              </a:cxn>
              <a:cxn ang="0">
                <a:pos x="0" y="0"/>
              </a:cxn>
            </a:cxnLst>
            <a:rect l="0" t="0" r="r" b="b"/>
            <a:pathLst>
              <a:path w="255905" h="308609">
                <a:moveTo>
                  <a:pt x="0" y="0"/>
                </a:moveTo>
                <a:lnTo>
                  <a:pt x="255519" y="0"/>
                </a:lnTo>
                <a:lnTo>
                  <a:pt x="255519" y="48646"/>
                </a:lnTo>
                <a:lnTo>
                  <a:pt x="152912" y="48646"/>
                </a:lnTo>
                <a:lnTo>
                  <a:pt x="152912" y="308488"/>
                </a:lnTo>
                <a:lnTo>
                  <a:pt x="98166" y="308488"/>
                </a:lnTo>
                <a:lnTo>
                  <a:pt x="98166" y="48646"/>
                </a:lnTo>
                <a:lnTo>
                  <a:pt x="0" y="4864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2" name="object 24"/>
          <p:cNvSpPr>
            <a:spLocks/>
          </p:cNvSpPr>
          <p:nvPr/>
        </p:nvSpPr>
        <p:spPr bwMode="auto">
          <a:xfrm>
            <a:off x="1606550" y="536575"/>
            <a:ext cx="55563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44" y="0"/>
              </a:cxn>
              <a:cxn ang="0">
                <a:pos x="54744" y="308478"/>
              </a:cxn>
              <a:cxn ang="0">
                <a:pos x="0" y="308478"/>
              </a:cxn>
              <a:cxn ang="0">
                <a:pos x="0" y="0"/>
              </a:cxn>
            </a:cxnLst>
            <a:rect l="0" t="0" r="r" b="b"/>
            <a:pathLst>
              <a:path w="55244" h="308609">
                <a:moveTo>
                  <a:pt x="0" y="0"/>
                </a:moveTo>
                <a:lnTo>
                  <a:pt x="54744" y="0"/>
                </a:lnTo>
                <a:lnTo>
                  <a:pt x="54744" y="308478"/>
                </a:lnTo>
                <a:lnTo>
                  <a:pt x="0" y="30847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3" name="object 25"/>
          <p:cNvSpPr>
            <a:spLocks/>
          </p:cNvSpPr>
          <p:nvPr/>
        </p:nvSpPr>
        <p:spPr bwMode="auto">
          <a:xfrm>
            <a:off x="534988" y="536575"/>
            <a:ext cx="231775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57" y="0"/>
              </a:cxn>
              <a:cxn ang="0">
                <a:pos x="54757" y="120914"/>
              </a:cxn>
              <a:cxn ang="0">
                <a:pos x="177533" y="120914"/>
              </a:cxn>
              <a:cxn ang="0">
                <a:pos x="177533" y="0"/>
              </a:cxn>
              <a:cxn ang="0">
                <a:pos x="231660" y="0"/>
              </a:cxn>
              <a:cxn ang="0">
                <a:pos x="231660" y="308488"/>
              </a:cxn>
              <a:cxn ang="0">
                <a:pos x="177533" y="308488"/>
              </a:cxn>
              <a:cxn ang="0">
                <a:pos x="177533" y="169560"/>
              </a:cxn>
              <a:cxn ang="0">
                <a:pos x="54757" y="169560"/>
              </a:cxn>
              <a:cxn ang="0">
                <a:pos x="54757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231775" h="308609">
                <a:moveTo>
                  <a:pt x="0" y="0"/>
                </a:moveTo>
                <a:lnTo>
                  <a:pt x="54757" y="0"/>
                </a:lnTo>
                <a:lnTo>
                  <a:pt x="54757" y="120914"/>
                </a:lnTo>
                <a:lnTo>
                  <a:pt x="177533" y="120914"/>
                </a:lnTo>
                <a:lnTo>
                  <a:pt x="177533" y="0"/>
                </a:lnTo>
                <a:lnTo>
                  <a:pt x="231660" y="0"/>
                </a:lnTo>
                <a:lnTo>
                  <a:pt x="231660" y="308488"/>
                </a:lnTo>
                <a:lnTo>
                  <a:pt x="177533" y="308488"/>
                </a:lnTo>
                <a:lnTo>
                  <a:pt x="177533" y="169560"/>
                </a:lnTo>
                <a:lnTo>
                  <a:pt x="54757" y="169560"/>
                </a:lnTo>
                <a:lnTo>
                  <a:pt x="54757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4" name="object 26"/>
          <p:cNvSpPr>
            <a:spLocks/>
          </p:cNvSpPr>
          <p:nvPr/>
        </p:nvSpPr>
        <p:spPr bwMode="auto">
          <a:xfrm>
            <a:off x="6010275" y="534988"/>
            <a:ext cx="228600" cy="311150"/>
          </a:xfrm>
          <a:custGeom>
            <a:avLst/>
            <a:gdLst/>
            <a:ahLst/>
            <a:cxnLst>
              <a:cxn ang="0">
                <a:pos x="82295" y="0"/>
              </a:cxn>
              <a:cxn ang="0">
                <a:pos x="124231" y="4426"/>
              </a:cxn>
              <a:cxn ang="0">
                <a:pos x="170443" y="24052"/>
              </a:cxn>
              <a:cxn ang="0">
                <a:pos x="199380" y="52876"/>
              </a:cxn>
              <a:cxn ang="0">
                <a:pos x="218472" y="86280"/>
              </a:cxn>
              <a:cxn ang="0">
                <a:pos x="228526" y="135317"/>
              </a:cxn>
              <a:cxn ang="0">
                <a:pos x="228098" y="153975"/>
              </a:cxn>
              <a:cxn ang="0">
                <a:pos x="221302" y="203419"/>
              </a:cxn>
              <a:cxn ang="0">
                <a:pos x="206243" y="243237"/>
              </a:cxn>
              <a:cxn ang="0">
                <a:pos x="182930" y="273648"/>
              </a:cxn>
              <a:cxn ang="0">
                <a:pos x="139016" y="299938"/>
              </a:cxn>
              <a:cxn ang="0">
                <a:pos x="96468" y="309245"/>
              </a:cxn>
              <a:cxn ang="0">
                <a:pos x="0" y="310652"/>
              </a:cxn>
              <a:cxn ang="0">
                <a:pos x="0" y="2285"/>
              </a:cxn>
              <a:cxn ang="0">
                <a:pos x="50202" y="659"/>
              </a:cxn>
              <a:cxn ang="0">
                <a:pos x="82295" y="0"/>
              </a:cxn>
            </a:cxnLst>
            <a:rect l="0" t="0" r="r" b="b"/>
            <a:pathLst>
              <a:path w="228600" h="311150">
                <a:moveTo>
                  <a:pt x="82295" y="0"/>
                </a:moveTo>
                <a:lnTo>
                  <a:pt x="124231" y="4426"/>
                </a:lnTo>
                <a:lnTo>
                  <a:pt x="170443" y="24052"/>
                </a:lnTo>
                <a:lnTo>
                  <a:pt x="199380" y="52876"/>
                </a:lnTo>
                <a:lnTo>
                  <a:pt x="218472" y="86280"/>
                </a:lnTo>
                <a:lnTo>
                  <a:pt x="228526" y="135317"/>
                </a:lnTo>
                <a:lnTo>
                  <a:pt x="228098" y="153975"/>
                </a:lnTo>
                <a:lnTo>
                  <a:pt x="221302" y="203419"/>
                </a:lnTo>
                <a:lnTo>
                  <a:pt x="206243" y="243237"/>
                </a:lnTo>
                <a:lnTo>
                  <a:pt x="182930" y="273648"/>
                </a:lnTo>
                <a:lnTo>
                  <a:pt x="139016" y="299938"/>
                </a:lnTo>
                <a:lnTo>
                  <a:pt x="96468" y="309245"/>
                </a:lnTo>
                <a:lnTo>
                  <a:pt x="0" y="310652"/>
                </a:lnTo>
                <a:lnTo>
                  <a:pt x="0" y="2285"/>
                </a:lnTo>
                <a:lnTo>
                  <a:pt x="50202" y="659"/>
                </a:lnTo>
                <a:lnTo>
                  <a:pt x="8229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5" name="object 27"/>
          <p:cNvSpPr>
            <a:spLocks/>
          </p:cNvSpPr>
          <p:nvPr/>
        </p:nvSpPr>
        <p:spPr bwMode="auto">
          <a:xfrm>
            <a:off x="1352550" y="534988"/>
            <a:ext cx="204788" cy="311150"/>
          </a:xfrm>
          <a:custGeom>
            <a:avLst/>
            <a:gdLst/>
            <a:ahLst/>
            <a:cxnLst>
              <a:cxn ang="0">
                <a:pos x="64007" y="0"/>
              </a:cxn>
              <a:cxn ang="0">
                <a:pos x="110195" y="2740"/>
              </a:cxn>
              <a:cxn ang="0">
                <a:pos x="156942" y="14920"/>
              </a:cxn>
              <a:cxn ang="0">
                <a:pos x="194113" y="47979"/>
              </a:cxn>
              <a:cxn ang="0">
                <a:pos x="204519" y="85198"/>
              </a:cxn>
              <a:cxn ang="0">
                <a:pos x="203855" y="102060"/>
              </a:cxn>
              <a:cxn ang="0">
                <a:pos x="193339" y="144182"/>
              </a:cxn>
              <a:cxn ang="0">
                <a:pos x="159476" y="181264"/>
              </a:cxn>
              <a:cxn ang="0">
                <a:pos x="119241" y="195399"/>
              </a:cxn>
              <a:cxn ang="0">
                <a:pos x="85369" y="198580"/>
              </a:cxn>
              <a:cxn ang="0">
                <a:pos x="71999" y="198362"/>
              </a:cxn>
              <a:cxn ang="0">
                <a:pos x="59947" y="197589"/>
              </a:cxn>
              <a:cxn ang="0">
                <a:pos x="54732" y="310652"/>
              </a:cxn>
              <a:cxn ang="0">
                <a:pos x="0" y="310652"/>
              </a:cxn>
              <a:cxn ang="0">
                <a:pos x="0" y="2285"/>
              </a:cxn>
              <a:cxn ang="0">
                <a:pos x="48999" y="375"/>
              </a:cxn>
              <a:cxn ang="0">
                <a:pos x="63844" y="0"/>
              </a:cxn>
              <a:cxn ang="0">
                <a:pos x="64007" y="0"/>
              </a:cxn>
            </a:cxnLst>
            <a:rect l="0" t="0" r="r" b="b"/>
            <a:pathLst>
              <a:path w="205105" h="311150">
                <a:moveTo>
                  <a:pt x="64007" y="0"/>
                </a:moveTo>
                <a:lnTo>
                  <a:pt x="110195" y="2740"/>
                </a:lnTo>
                <a:lnTo>
                  <a:pt x="156942" y="14920"/>
                </a:lnTo>
                <a:lnTo>
                  <a:pt x="194113" y="47979"/>
                </a:lnTo>
                <a:lnTo>
                  <a:pt x="204519" y="85198"/>
                </a:lnTo>
                <a:lnTo>
                  <a:pt x="203855" y="102060"/>
                </a:lnTo>
                <a:lnTo>
                  <a:pt x="193339" y="144182"/>
                </a:lnTo>
                <a:lnTo>
                  <a:pt x="159476" y="181264"/>
                </a:lnTo>
                <a:lnTo>
                  <a:pt x="119241" y="195399"/>
                </a:lnTo>
                <a:lnTo>
                  <a:pt x="85369" y="198580"/>
                </a:lnTo>
                <a:lnTo>
                  <a:pt x="71999" y="198362"/>
                </a:lnTo>
                <a:lnTo>
                  <a:pt x="59947" y="197589"/>
                </a:lnTo>
                <a:lnTo>
                  <a:pt x="54732" y="310652"/>
                </a:lnTo>
                <a:lnTo>
                  <a:pt x="0" y="310652"/>
                </a:lnTo>
                <a:lnTo>
                  <a:pt x="0" y="2285"/>
                </a:lnTo>
                <a:lnTo>
                  <a:pt x="48999" y="375"/>
                </a:lnTo>
                <a:lnTo>
                  <a:pt x="63844" y="0"/>
                </a:lnTo>
                <a:lnTo>
                  <a:pt x="6400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6" name="object 28"/>
          <p:cNvSpPr>
            <a:spLocks/>
          </p:cNvSpPr>
          <p:nvPr/>
        </p:nvSpPr>
        <p:spPr bwMode="auto">
          <a:xfrm>
            <a:off x="4764088" y="534988"/>
            <a:ext cx="207962" cy="311150"/>
          </a:xfrm>
          <a:custGeom>
            <a:avLst/>
            <a:gdLst/>
            <a:ahLst/>
            <a:cxnLst>
              <a:cxn ang="0">
                <a:pos x="87355" y="0"/>
              </a:cxn>
              <a:cxn ang="0">
                <a:pos x="129333" y="4928"/>
              </a:cxn>
              <a:cxn ang="0">
                <a:pos x="171239" y="28709"/>
              </a:cxn>
              <a:cxn ang="0">
                <a:pos x="189428" y="76532"/>
              </a:cxn>
              <a:cxn ang="0">
                <a:pos x="188234" y="90167"/>
              </a:cxn>
              <a:cxn ang="0">
                <a:pos x="184618" y="102437"/>
              </a:cxn>
              <a:cxn ang="0">
                <a:pos x="178585" y="113429"/>
              </a:cxn>
              <a:cxn ang="0">
                <a:pos x="170141" y="123231"/>
              </a:cxn>
              <a:cxn ang="0">
                <a:pos x="159291" y="131930"/>
              </a:cxn>
              <a:cxn ang="0">
                <a:pos x="170060" y="139406"/>
              </a:cxn>
              <a:cxn ang="0">
                <a:pos x="200890" y="179116"/>
              </a:cxn>
              <a:cxn ang="0">
                <a:pos x="207512" y="205787"/>
              </a:cxn>
              <a:cxn ang="0">
                <a:pos x="207117" y="222952"/>
              </a:cxn>
              <a:cxn ang="0">
                <a:pos x="197345" y="261903"/>
              </a:cxn>
              <a:cxn ang="0">
                <a:pos x="160945" y="295471"/>
              </a:cxn>
              <a:cxn ang="0">
                <a:pos x="113412" y="310289"/>
              </a:cxn>
              <a:cxn ang="0">
                <a:pos x="0" y="311292"/>
              </a:cxn>
              <a:cxn ang="0">
                <a:pos x="0" y="2926"/>
              </a:cxn>
              <a:cxn ang="0">
                <a:pos x="47209" y="956"/>
              </a:cxn>
              <a:cxn ang="0">
                <a:pos x="80301" y="50"/>
              </a:cxn>
              <a:cxn ang="0">
                <a:pos x="87355" y="0"/>
              </a:cxn>
            </a:cxnLst>
            <a:rect l="0" t="0" r="r" b="b"/>
            <a:pathLst>
              <a:path w="207645" h="311784">
                <a:moveTo>
                  <a:pt x="87355" y="0"/>
                </a:moveTo>
                <a:lnTo>
                  <a:pt x="129333" y="4928"/>
                </a:lnTo>
                <a:lnTo>
                  <a:pt x="171239" y="28709"/>
                </a:lnTo>
                <a:lnTo>
                  <a:pt x="189428" y="76532"/>
                </a:lnTo>
                <a:lnTo>
                  <a:pt x="188234" y="90167"/>
                </a:lnTo>
                <a:lnTo>
                  <a:pt x="184618" y="102437"/>
                </a:lnTo>
                <a:lnTo>
                  <a:pt x="178585" y="113429"/>
                </a:lnTo>
                <a:lnTo>
                  <a:pt x="170141" y="123231"/>
                </a:lnTo>
                <a:lnTo>
                  <a:pt x="159291" y="131930"/>
                </a:lnTo>
                <a:lnTo>
                  <a:pt x="170060" y="139406"/>
                </a:lnTo>
                <a:lnTo>
                  <a:pt x="200890" y="179116"/>
                </a:lnTo>
                <a:lnTo>
                  <a:pt x="207512" y="205787"/>
                </a:lnTo>
                <a:lnTo>
                  <a:pt x="207117" y="222952"/>
                </a:lnTo>
                <a:lnTo>
                  <a:pt x="197345" y="261903"/>
                </a:lnTo>
                <a:lnTo>
                  <a:pt x="160945" y="295471"/>
                </a:lnTo>
                <a:lnTo>
                  <a:pt x="113412" y="310289"/>
                </a:lnTo>
                <a:lnTo>
                  <a:pt x="0" y="311292"/>
                </a:lnTo>
                <a:lnTo>
                  <a:pt x="0" y="2926"/>
                </a:lnTo>
                <a:lnTo>
                  <a:pt x="47209" y="956"/>
                </a:lnTo>
                <a:lnTo>
                  <a:pt x="80301" y="50"/>
                </a:lnTo>
                <a:lnTo>
                  <a:pt x="8735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7" name="object 29"/>
          <p:cNvSpPr>
            <a:spLocks/>
          </p:cNvSpPr>
          <p:nvPr/>
        </p:nvSpPr>
        <p:spPr bwMode="auto">
          <a:xfrm>
            <a:off x="4370388" y="533400"/>
            <a:ext cx="238125" cy="312738"/>
          </a:xfrm>
          <a:custGeom>
            <a:avLst/>
            <a:gdLst/>
            <a:ahLst/>
            <a:cxnLst>
              <a:cxn ang="0">
                <a:pos x="85465" y="0"/>
              </a:cxn>
              <a:cxn ang="0">
                <a:pos x="138018" y="5988"/>
              </a:cxn>
              <a:cxn ang="0">
                <a:pos x="175090" y="23944"/>
              </a:cxn>
              <a:cxn ang="0">
                <a:pos x="200467" y="66475"/>
              </a:cxn>
              <a:cxn ang="0">
                <a:pos x="202519" y="80423"/>
              </a:cxn>
              <a:cxn ang="0">
                <a:pos x="202066" y="96520"/>
              </a:cxn>
              <a:cxn ang="0">
                <a:pos x="182493" y="145154"/>
              </a:cxn>
              <a:cxn ang="0">
                <a:pos x="154370" y="168954"/>
              </a:cxn>
              <a:cxn ang="0">
                <a:pos x="237103" y="311657"/>
              </a:cxn>
              <a:cxn ang="0">
                <a:pos x="173857" y="311657"/>
              </a:cxn>
              <a:cxn ang="0">
                <a:pos x="91561" y="184282"/>
              </a:cxn>
              <a:cxn ang="0">
                <a:pos x="81209" y="183992"/>
              </a:cxn>
              <a:cxn ang="0">
                <a:pos x="68189" y="183395"/>
              </a:cxn>
              <a:cxn ang="0">
                <a:pos x="56753" y="311657"/>
              </a:cxn>
              <a:cxn ang="0">
                <a:pos x="0" y="311657"/>
              </a:cxn>
              <a:cxn ang="0">
                <a:pos x="0" y="3169"/>
              </a:cxn>
              <a:cxn ang="0">
                <a:pos x="6615" y="2967"/>
              </a:cxn>
              <a:cxn ang="0">
                <a:pos x="19959" y="2344"/>
              </a:cxn>
              <a:cxn ang="0">
                <a:pos x="66286" y="330"/>
              </a:cxn>
              <a:cxn ang="0">
                <a:pos x="84262" y="1"/>
              </a:cxn>
              <a:cxn ang="0">
                <a:pos x="85465" y="0"/>
              </a:cxn>
            </a:cxnLst>
            <a:rect l="0" t="0" r="r" b="b"/>
            <a:pathLst>
              <a:path w="237489" h="311784">
                <a:moveTo>
                  <a:pt x="85465" y="0"/>
                </a:moveTo>
                <a:lnTo>
                  <a:pt x="138018" y="5988"/>
                </a:lnTo>
                <a:lnTo>
                  <a:pt x="175090" y="23944"/>
                </a:lnTo>
                <a:lnTo>
                  <a:pt x="200467" y="66475"/>
                </a:lnTo>
                <a:lnTo>
                  <a:pt x="202519" y="80423"/>
                </a:lnTo>
                <a:lnTo>
                  <a:pt x="202066" y="96520"/>
                </a:lnTo>
                <a:lnTo>
                  <a:pt x="182493" y="145154"/>
                </a:lnTo>
                <a:lnTo>
                  <a:pt x="154370" y="168954"/>
                </a:lnTo>
                <a:lnTo>
                  <a:pt x="237103" y="311657"/>
                </a:lnTo>
                <a:lnTo>
                  <a:pt x="173857" y="311657"/>
                </a:lnTo>
                <a:lnTo>
                  <a:pt x="91561" y="184282"/>
                </a:lnTo>
                <a:lnTo>
                  <a:pt x="81209" y="183992"/>
                </a:lnTo>
                <a:lnTo>
                  <a:pt x="68189" y="183395"/>
                </a:lnTo>
                <a:lnTo>
                  <a:pt x="56753" y="311657"/>
                </a:lnTo>
                <a:lnTo>
                  <a:pt x="0" y="311657"/>
                </a:lnTo>
                <a:lnTo>
                  <a:pt x="0" y="3169"/>
                </a:lnTo>
                <a:lnTo>
                  <a:pt x="6615" y="2967"/>
                </a:lnTo>
                <a:lnTo>
                  <a:pt x="19959" y="2344"/>
                </a:lnTo>
                <a:lnTo>
                  <a:pt x="66286" y="330"/>
                </a:lnTo>
                <a:lnTo>
                  <a:pt x="84262" y="1"/>
                </a:lnTo>
                <a:lnTo>
                  <a:pt x="8546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8" name="object 30"/>
          <p:cNvSpPr>
            <a:spLocks/>
          </p:cNvSpPr>
          <p:nvPr/>
        </p:nvSpPr>
        <p:spPr bwMode="auto">
          <a:xfrm>
            <a:off x="6640513" y="533400"/>
            <a:ext cx="271462" cy="312738"/>
          </a:xfrm>
          <a:custGeom>
            <a:avLst/>
            <a:gdLst/>
            <a:ahLst/>
            <a:cxnLst>
              <a:cxn ang="0">
                <a:pos x="123078" y="0"/>
              </a:cxn>
              <a:cxn ang="0">
                <a:pos x="147065" y="0"/>
              </a:cxn>
              <a:cxn ang="0">
                <a:pos x="271028" y="312663"/>
              </a:cxn>
              <a:cxn ang="0">
                <a:pos x="210586" y="312663"/>
              </a:cxn>
              <a:cxn ang="0">
                <a:pos x="188092" y="250179"/>
              </a:cxn>
              <a:cxn ang="0">
                <a:pos x="82448" y="250179"/>
              </a:cxn>
              <a:cxn ang="0">
                <a:pos x="60959" y="312663"/>
              </a:cxn>
              <a:cxn ang="0">
                <a:pos x="0" y="312663"/>
              </a:cxn>
              <a:cxn ang="0">
                <a:pos x="123078" y="0"/>
              </a:cxn>
            </a:cxnLst>
            <a:rect l="0" t="0" r="r" b="b"/>
            <a:pathLst>
              <a:path w="271145" h="313055">
                <a:moveTo>
                  <a:pt x="123078" y="0"/>
                </a:moveTo>
                <a:lnTo>
                  <a:pt x="147065" y="0"/>
                </a:lnTo>
                <a:lnTo>
                  <a:pt x="271028" y="312663"/>
                </a:lnTo>
                <a:lnTo>
                  <a:pt x="210586" y="312663"/>
                </a:lnTo>
                <a:lnTo>
                  <a:pt x="188092" y="250179"/>
                </a:lnTo>
                <a:lnTo>
                  <a:pt x="82448" y="250179"/>
                </a:lnTo>
                <a:lnTo>
                  <a:pt x="60959" y="312663"/>
                </a:lnTo>
                <a:lnTo>
                  <a:pt x="0" y="312663"/>
                </a:lnTo>
                <a:lnTo>
                  <a:pt x="12307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9" name="object 31"/>
          <p:cNvSpPr>
            <a:spLocks/>
          </p:cNvSpPr>
          <p:nvPr/>
        </p:nvSpPr>
        <p:spPr bwMode="auto">
          <a:xfrm>
            <a:off x="2903538" y="533400"/>
            <a:ext cx="271462" cy="312738"/>
          </a:xfrm>
          <a:custGeom>
            <a:avLst/>
            <a:gdLst/>
            <a:ahLst/>
            <a:cxnLst>
              <a:cxn ang="0">
                <a:pos x="123062" y="0"/>
              </a:cxn>
              <a:cxn ang="0">
                <a:pos x="147059" y="0"/>
              </a:cxn>
              <a:cxn ang="0">
                <a:pos x="271022" y="312663"/>
              </a:cxn>
              <a:cxn ang="0">
                <a:pos x="210580" y="312663"/>
              </a:cxn>
              <a:cxn ang="0">
                <a:pos x="188085" y="250179"/>
              </a:cxn>
              <a:cxn ang="0">
                <a:pos x="82427" y="250179"/>
              </a:cxn>
              <a:cxn ang="0">
                <a:pos x="60959" y="312663"/>
              </a:cxn>
              <a:cxn ang="0">
                <a:pos x="0" y="312663"/>
              </a:cxn>
              <a:cxn ang="0">
                <a:pos x="123062" y="0"/>
              </a:cxn>
            </a:cxnLst>
            <a:rect l="0" t="0" r="r" b="b"/>
            <a:pathLst>
              <a:path w="271144" h="313055">
                <a:moveTo>
                  <a:pt x="123062" y="0"/>
                </a:moveTo>
                <a:lnTo>
                  <a:pt x="147059" y="0"/>
                </a:lnTo>
                <a:lnTo>
                  <a:pt x="271022" y="312663"/>
                </a:lnTo>
                <a:lnTo>
                  <a:pt x="210580" y="312663"/>
                </a:lnTo>
                <a:lnTo>
                  <a:pt x="188085" y="250179"/>
                </a:lnTo>
                <a:lnTo>
                  <a:pt x="82427" y="250179"/>
                </a:lnTo>
                <a:lnTo>
                  <a:pt x="60959" y="312663"/>
                </a:lnTo>
                <a:lnTo>
                  <a:pt x="0" y="312663"/>
                </a:lnTo>
                <a:lnTo>
                  <a:pt x="12306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20" name="object 32"/>
          <p:cNvSpPr>
            <a:spLocks/>
          </p:cNvSpPr>
          <p:nvPr/>
        </p:nvSpPr>
        <p:spPr bwMode="auto">
          <a:xfrm>
            <a:off x="1917700" y="533400"/>
            <a:ext cx="271463" cy="312738"/>
          </a:xfrm>
          <a:custGeom>
            <a:avLst/>
            <a:gdLst/>
            <a:ahLst/>
            <a:cxnLst>
              <a:cxn ang="0">
                <a:pos x="123062" y="0"/>
              </a:cxn>
              <a:cxn ang="0">
                <a:pos x="147065" y="0"/>
              </a:cxn>
              <a:cxn ang="0">
                <a:pos x="271022" y="312663"/>
              </a:cxn>
              <a:cxn ang="0">
                <a:pos x="210574" y="312663"/>
              </a:cxn>
              <a:cxn ang="0">
                <a:pos x="188095" y="250179"/>
              </a:cxn>
              <a:cxn ang="0">
                <a:pos x="82427" y="250179"/>
              </a:cxn>
              <a:cxn ang="0">
                <a:pos x="60959" y="312663"/>
              </a:cxn>
              <a:cxn ang="0">
                <a:pos x="0" y="312663"/>
              </a:cxn>
              <a:cxn ang="0">
                <a:pos x="123062" y="0"/>
              </a:cxn>
            </a:cxnLst>
            <a:rect l="0" t="0" r="r" b="b"/>
            <a:pathLst>
              <a:path w="271144" h="313055">
                <a:moveTo>
                  <a:pt x="123062" y="0"/>
                </a:moveTo>
                <a:lnTo>
                  <a:pt x="147065" y="0"/>
                </a:lnTo>
                <a:lnTo>
                  <a:pt x="271022" y="312663"/>
                </a:lnTo>
                <a:lnTo>
                  <a:pt x="210574" y="312663"/>
                </a:lnTo>
                <a:lnTo>
                  <a:pt x="188095" y="250179"/>
                </a:lnTo>
                <a:lnTo>
                  <a:pt x="82427" y="250179"/>
                </a:lnTo>
                <a:lnTo>
                  <a:pt x="60959" y="312663"/>
                </a:lnTo>
                <a:lnTo>
                  <a:pt x="0" y="312663"/>
                </a:lnTo>
                <a:lnTo>
                  <a:pt x="12306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21" name="object 33"/>
          <p:cNvSpPr>
            <a:spLocks/>
          </p:cNvSpPr>
          <p:nvPr/>
        </p:nvSpPr>
        <p:spPr bwMode="auto">
          <a:xfrm>
            <a:off x="6392863" y="531813"/>
            <a:ext cx="234950" cy="319087"/>
          </a:xfrm>
          <a:custGeom>
            <a:avLst/>
            <a:gdLst/>
            <a:ahLst/>
            <a:cxnLst>
              <a:cxn ang="0">
                <a:pos x="141213" y="0"/>
              </a:cxn>
              <a:cxn ang="0">
                <a:pos x="183359" y="4106"/>
              </a:cxn>
              <a:cxn ang="0">
                <a:pos x="217461" y="16415"/>
              </a:cxn>
              <a:cxn ang="0">
                <a:pos x="203545" y="67055"/>
              </a:cxn>
              <a:cxn ang="0">
                <a:pos x="195072" y="60244"/>
              </a:cxn>
              <a:cxn ang="0">
                <a:pos x="184705" y="55004"/>
              </a:cxn>
              <a:cxn ang="0">
                <a:pos x="172448" y="51332"/>
              </a:cxn>
              <a:cxn ang="0">
                <a:pos x="158304" y="49219"/>
              </a:cxn>
              <a:cxn ang="0">
                <a:pos x="141607" y="49741"/>
              </a:cxn>
              <a:cxn ang="0">
                <a:pos x="103792" y="60610"/>
              </a:cxn>
              <a:cxn ang="0">
                <a:pos x="71418" y="98072"/>
              </a:cxn>
              <a:cxn ang="0">
                <a:pos x="57513" y="146223"/>
              </a:cxn>
              <a:cxn ang="0">
                <a:pos x="56783" y="159420"/>
              </a:cxn>
              <a:cxn ang="0">
                <a:pos x="57280" y="175041"/>
              </a:cxn>
              <a:cxn ang="0">
                <a:pos x="64892" y="214392"/>
              </a:cxn>
              <a:cxn ang="0">
                <a:pos x="85261" y="246842"/>
              </a:cxn>
              <a:cxn ang="0">
                <a:pos x="117767" y="267265"/>
              </a:cxn>
              <a:cxn ang="0">
                <a:pos x="129697" y="269743"/>
              </a:cxn>
              <a:cxn ang="0">
                <a:pos x="146432" y="269305"/>
              </a:cxn>
              <a:cxn ang="0">
                <a:pos x="185071" y="259342"/>
              </a:cxn>
              <a:cxn ang="0">
                <a:pos x="203366" y="245579"/>
              </a:cxn>
              <a:cxn ang="0">
                <a:pos x="234299" y="283463"/>
              </a:cxn>
              <a:cxn ang="0">
                <a:pos x="194299" y="309685"/>
              </a:cxn>
              <a:cxn ang="0">
                <a:pos x="154645" y="318259"/>
              </a:cxn>
              <a:cxn ang="0">
                <a:pos x="139576" y="319010"/>
              </a:cxn>
              <a:cxn ang="0">
                <a:pos x="124272" y="318474"/>
              </a:cxn>
              <a:cxn ang="0">
                <a:pos x="84073" y="310329"/>
              </a:cxn>
              <a:cxn ang="0">
                <a:pos x="42768" y="284151"/>
              </a:cxn>
              <a:cxn ang="0">
                <a:pos x="20450" y="251848"/>
              </a:cxn>
              <a:cxn ang="0">
                <a:pos x="3877" y="204703"/>
              </a:cxn>
              <a:cxn ang="0">
                <a:pos x="0" y="164797"/>
              </a:cxn>
              <a:cxn ang="0">
                <a:pos x="400" y="149972"/>
              </a:cxn>
              <a:cxn ang="0">
                <a:pos x="6512" y="109559"/>
              </a:cxn>
              <a:cxn ang="0">
                <a:pos x="26099" y="64215"/>
              </a:cxn>
              <a:cxn ang="0">
                <a:pos x="54032" y="32790"/>
              </a:cxn>
              <a:cxn ang="0">
                <a:pos x="86692" y="11284"/>
              </a:cxn>
              <a:cxn ang="0">
                <a:pos x="134408" y="143"/>
              </a:cxn>
              <a:cxn ang="0">
                <a:pos x="141213" y="0"/>
              </a:cxn>
            </a:cxnLst>
            <a:rect l="0" t="0" r="r" b="b"/>
            <a:pathLst>
              <a:path w="234315" h="319405">
                <a:moveTo>
                  <a:pt x="141213" y="0"/>
                </a:moveTo>
                <a:lnTo>
                  <a:pt x="183359" y="4106"/>
                </a:lnTo>
                <a:lnTo>
                  <a:pt x="217461" y="16415"/>
                </a:lnTo>
                <a:lnTo>
                  <a:pt x="203545" y="67055"/>
                </a:lnTo>
                <a:lnTo>
                  <a:pt x="195072" y="60244"/>
                </a:lnTo>
                <a:lnTo>
                  <a:pt x="184705" y="55004"/>
                </a:lnTo>
                <a:lnTo>
                  <a:pt x="172448" y="51332"/>
                </a:lnTo>
                <a:lnTo>
                  <a:pt x="158304" y="49219"/>
                </a:lnTo>
                <a:lnTo>
                  <a:pt x="141607" y="49741"/>
                </a:lnTo>
                <a:lnTo>
                  <a:pt x="103792" y="60610"/>
                </a:lnTo>
                <a:lnTo>
                  <a:pt x="71418" y="98072"/>
                </a:lnTo>
                <a:lnTo>
                  <a:pt x="57513" y="146223"/>
                </a:lnTo>
                <a:lnTo>
                  <a:pt x="56783" y="159420"/>
                </a:lnTo>
                <a:lnTo>
                  <a:pt x="57280" y="175041"/>
                </a:lnTo>
                <a:lnTo>
                  <a:pt x="64892" y="214392"/>
                </a:lnTo>
                <a:lnTo>
                  <a:pt x="85261" y="246842"/>
                </a:lnTo>
                <a:lnTo>
                  <a:pt x="117767" y="267265"/>
                </a:lnTo>
                <a:lnTo>
                  <a:pt x="129697" y="269743"/>
                </a:lnTo>
                <a:lnTo>
                  <a:pt x="146432" y="269305"/>
                </a:lnTo>
                <a:lnTo>
                  <a:pt x="185071" y="259342"/>
                </a:lnTo>
                <a:lnTo>
                  <a:pt x="203366" y="245579"/>
                </a:lnTo>
                <a:lnTo>
                  <a:pt x="234299" y="283463"/>
                </a:lnTo>
                <a:lnTo>
                  <a:pt x="194299" y="309685"/>
                </a:lnTo>
                <a:lnTo>
                  <a:pt x="154645" y="318259"/>
                </a:lnTo>
                <a:lnTo>
                  <a:pt x="139576" y="319010"/>
                </a:lnTo>
                <a:lnTo>
                  <a:pt x="124272" y="318474"/>
                </a:lnTo>
                <a:lnTo>
                  <a:pt x="84073" y="310329"/>
                </a:lnTo>
                <a:lnTo>
                  <a:pt x="42768" y="284151"/>
                </a:lnTo>
                <a:lnTo>
                  <a:pt x="20450" y="251848"/>
                </a:lnTo>
                <a:lnTo>
                  <a:pt x="3877" y="204703"/>
                </a:lnTo>
                <a:lnTo>
                  <a:pt x="0" y="164797"/>
                </a:lnTo>
                <a:lnTo>
                  <a:pt x="400" y="149972"/>
                </a:lnTo>
                <a:lnTo>
                  <a:pt x="6512" y="109559"/>
                </a:lnTo>
                <a:lnTo>
                  <a:pt x="26099" y="64215"/>
                </a:lnTo>
                <a:lnTo>
                  <a:pt x="54032" y="32790"/>
                </a:lnTo>
                <a:lnTo>
                  <a:pt x="86692" y="11284"/>
                </a:lnTo>
                <a:lnTo>
                  <a:pt x="134408" y="143"/>
                </a:lnTo>
                <a:lnTo>
                  <a:pt x="141213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22" name="object 34"/>
          <p:cNvSpPr>
            <a:spLocks/>
          </p:cNvSpPr>
          <p:nvPr/>
        </p:nvSpPr>
        <p:spPr bwMode="auto">
          <a:xfrm>
            <a:off x="3194050" y="531813"/>
            <a:ext cx="185738" cy="319087"/>
          </a:xfrm>
          <a:custGeom>
            <a:avLst/>
            <a:gdLst/>
            <a:ahLst/>
            <a:cxnLst>
              <a:cxn ang="0">
                <a:pos x="93308" y="0"/>
              </a:cxn>
              <a:cxn ang="0">
                <a:pos x="137341" y="4454"/>
              </a:cxn>
              <a:cxn ang="0">
                <a:pos x="168731" y="17753"/>
              </a:cxn>
              <a:cxn ang="0">
                <a:pos x="155152" y="67177"/>
              </a:cxn>
              <a:cxn ang="0">
                <a:pos x="143644" y="59845"/>
              </a:cxn>
              <a:cxn ang="0">
                <a:pos x="131871" y="54122"/>
              </a:cxn>
              <a:cxn ang="0">
                <a:pos x="119840" y="50007"/>
              </a:cxn>
              <a:cxn ang="0">
                <a:pos x="107559" y="47502"/>
              </a:cxn>
              <a:cxn ang="0">
                <a:pos x="95034" y="46606"/>
              </a:cxn>
              <a:cxn ang="0">
                <a:pos x="80702" y="48210"/>
              </a:cxn>
              <a:cxn ang="0">
                <a:pos x="69474" y="53045"/>
              </a:cxn>
              <a:cxn ang="0">
                <a:pos x="59539" y="64313"/>
              </a:cxn>
              <a:cxn ang="0">
                <a:pos x="55174" y="75417"/>
              </a:cxn>
              <a:cxn ang="0">
                <a:pos x="56222" y="86042"/>
              </a:cxn>
              <a:cxn ang="0">
                <a:pos x="86530" y="122771"/>
              </a:cxn>
              <a:cxn ang="0">
                <a:pos x="117668" y="139950"/>
              </a:cxn>
              <a:cxn ang="0">
                <a:pos x="131285" y="147361"/>
              </a:cxn>
              <a:cxn ang="0">
                <a:pos x="165937" y="174194"/>
              </a:cxn>
              <a:cxn ang="0">
                <a:pos x="185066" y="219345"/>
              </a:cxn>
              <a:cxn ang="0">
                <a:pos x="185875" y="232661"/>
              </a:cxn>
              <a:cxn ang="0">
                <a:pos x="184876" y="246289"/>
              </a:cxn>
              <a:cxn ang="0">
                <a:pos x="160834" y="291056"/>
              </a:cxn>
              <a:cxn ang="0">
                <a:pos x="127911" y="310531"/>
              </a:cxn>
              <a:cxn ang="0">
                <a:pos x="90342" y="318569"/>
              </a:cxn>
              <a:cxn ang="0">
                <a:pos x="74154" y="318328"/>
              </a:cxn>
              <a:cxn ang="0">
                <a:pos x="34154" y="312503"/>
              </a:cxn>
              <a:cxn ang="0">
                <a:pos x="2934" y="299137"/>
              </a:cxn>
              <a:cxn ang="0">
                <a:pos x="19394" y="247649"/>
              </a:cxn>
              <a:cxn ang="0">
                <a:pos x="31517" y="255414"/>
              </a:cxn>
              <a:cxn ang="0">
                <a:pos x="43577" y="261551"/>
              </a:cxn>
              <a:cxn ang="0">
                <a:pos x="55564" y="266072"/>
              </a:cxn>
              <a:cxn ang="0">
                <a:pos x="67467" y="268986"/>
              </a:cxn>
              <a:cxn ang="0">
                <a:pos x="79275" y="270302"/>
              </a:cxn>
              <a:cxn ang="0">
                <a:pos x="98906" y="268940"/>
              </a:cxn>
              <a:cxn ang="0">
                <a:pos x="113739" y="264749"/>
              </a:cxn>
              <a:cxn ang="0">
                <a:pos x="123968" y="257728"/>
              </a:cxn>
              <a:cxn ang="0">
                <a:pos x="129785" y="247878"/>
              </a:cxn>
              <a:cxn ang="0">
                <a:pos x="129851" y="231513"/>
              </a:cxn>
              <a:cxn ang="0">
                <a:pos x="127355" y="219480"/>
              </a:cxn>
              <a:cxn ang="0">
                <a:pos x="96477" y="187538"/>
              </a:cxn>
              <a:cxn ang="0">
                <a:pos x="66793" y="171291"/>
              </a:cxn>
              <a:cxn ang="0">
                <a:pos x="52795" y="163665"/>
              </a:cxn>
              <a:cxn ang="0">
                <a:pos x="17842" y="137007"/>
              </a:cxn>
              <a:cxn ang="0">
                <a:pos x="1439" y="99849"/>
              </a:cxn>
              <a:cxn ang="0">
                <a:pos x="0" y="88936"/>
              </a:cxn>
              <a:cxn ang="0">
                <a:pos x="765" y="73778"/>
              </a:cxn>
              <a:cxn ang="0">
                <a:pos x="21069" y="28390"/>
              </a:cxn>
              <a:cxn ang="0">
                <a:pos x="54667" y="6748"/>
              </a:cxn>
              <a:cxn ang="0">
                <a:pos x="91810" y="7"/>
              </a:cxn>
              <a:cxn ang="0">
                <a:pos x="93308" y="0"/>
              </a:cxn>
            </a:cxnLst>
            <a:rect l="0" t="0" r="r" b="b"/>
            <a:pathLst>
              <a:path w="186054" h="318769">
                <a:moveTo>
                  <a:pt x="93308" y="0"/>
                </a:moveTo>
                <a:lnTo>
                  <a:pt x="137341" y="4454"/>
                </a:lnTo>
                <a:lnTo>
                  <a:pt x="168731" y="17753"/>
                </a:lnTo>
                <a:lnTo>
                  <a:pt x="155152" y="67177"/>
                </a:lnTo>
                <a:lnTo>
                  <a:pt x="143644" y="59845"/>
                </a:lnTo>
                <a:lnTo>
                  <a:pt x="131871" y="54122"/>
                </a:lnTo>
                <a:lnTo>
                  <a:pt x="119840" y="50007"/>
                </a:lnTo>
                <a:lnTo>
                  <a:pt x="107559" y="47502"/>
                </a:lnTo>
                <a:lnTo>
                  <a:pt x="95034" y="46606"/>
                </a:lnTo>
                <a:lnTo>
                  <a:pt x="80702" y="48210"/>
                </a:lnTo>
                <a:lnTo>
                  <a:pt x="69474" y="53045"/>
                </a:lnTo>
                <a:lnTo>
                  <a:pt x="59539" y="64313"/>
                </a:lnTo>
                <a:lnTo>
                  <a:pt x="55174" y="75417"/>
                </a:lnTo>
                <a:lnTo>
                  <a:pt x="56222" y="86042"/>
                </a:lnTo>
                <a:lnTo>
                  <a:pt x="86530" y="122771"/>
                </a:lnTo>
                <a:lnTo>
                  <a:pt x="117668" y="139950"/>
                </a:lnTo>
                <a:lnTo>
                  <a:pt x="131285" y="147361"/>
                </a:lnTo>
                <a:lnTo>
                  <a:pt x="165937" y="174194"/>
                </a:lnTo>
                <a:lnTo>
                  <a:pt x="185066" y="219345"/>
                </a:lnTo>
                <a:lnTo>
                  <a:pt x="185875" y="232661"/>
                </a:lnTo>
                <a:lnTo>
                  <a:pt x="184876" y="246289"/>
                </a:lnTo>
                <a:lnTo>
                  <a:pt x="160834" y="291056"/>
                </a:lnTo>
                <a:lnTo>
                  <a:pt x="127911" y="310531"/>
                </a:lnTo>
                <a:lnTo>
                  <a:pt x="90342" y="318569"/>
                </a:lnTo>
                <a:lnTo>
                  <a:pt x="74154" y="318328"/>
                </a:lnTo>
                <a:lnTo>
                  <a:pt x="34154" y="312503"/>
                </a:lnTo>
                <a:lnTo>
                  <a:pt x="2934" y="299137"/>
                </a:lnTo>
                <a:lnTo>
                  <a:pt x="19394" y="247649"/>
                </a:lnTo>
                <a:lnTo>
                  <a:pt x="31517" y="255414"/>
                </a:lnTo>
                <a:lnTo>
                  <a:pt x="43577" y="261551"/>
                </a:lnTo>
                <a:lnTo>
                  <a:pt x="55564" y="266072"/>
                </a:lnTo>
                <a:lnTo>
                  <a:pt x="67467" y="268986"/>
                </a:lnTo>
                <a:lnTo>
                  <a:pt x="79275" y="270302"/>
                </a:lnTo>
                <a:lnTo>
                  <a:pt x="98906" y="268940"/>
                </a:lnTo>
                <a:lnTo>
                  <a:pt x="113739" y="264749"/>
                </a:lnTo>
                <a:lnTo>
                  <a:pt x="123968" y="257728"/>
                </a:lnTo>
                <a:lnTo>
                  <a:pt x="129785" y="247878"/>
                </a:lnTo>
                <a:lnTo>
                  <a:pt x="129851" y="231513"/>
                </a:lnTo>
                <a:lnTo>
                  <a:pt x="127355" y="219480"/>
                </a:lnTo>
                <a:lnTo>
                  <a:pt x="96477" y="187538"/>
                </a:lnTo>
                <a:lnTo>
                  <a:pt x="66793" y="171291"/>
                </a:lnTo>
                <a:lnTo>
                  <a:pt x="52795" y="163665"/>
                </a:lnTo>
                <a:lnTo>
                  <a:pt x="17842" y="137007"/>
                </a:lnTo>
                <a:lnTo>
                  <a:pt x="1439" y="99849"/>
                </a:lnTo>
                <a:lnTo>
                  <a:pt x="0" y="88936"/>
                </a:lnTo>
                <a:lnTo>
                  <a:pt x="765" y="73778"/>
                </a:lnTo>
                <a:lnTo>
                  <a:pt x="21069" y="28390"/>
                </a:lnTo>
                <a:lnTo>
                  <a:pt x="54667" y="6748"/>
                </a:lnTo>
                <a:lnTo>
                  <a:pt x="91810" y="7"/>
                </a:lnTo>
                <a:lnTo>
                  <a:pt x="9330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23" name="object 35"/>
          <p:cNvSpPr>
            <a:spLocks/>
          </p:cNvSpPr>
          <p:nvPr/>
        </p:nvSpPr>
        <p:spPr bwMode="auto">
          <a:xfrm>
            <a:off x="1117600" y="531813"/>
            <a:ext cx="185738" cy="319087"/>
          </a:xfrm>
          <a:custGeom>
            <a:avLst/>
            <a:gdLst/>
            <a:ahLst/>
            <a:cxnLst>
              <a:cxn ang="0">
                <a:pos x="93335" y="0"/>
              </a:cxn>
              <a:cxn ang="0">
                <a:pos x="137354" y="4453"/>
              </a:cxn>
              <a:cxn ang="0">
                <a:pos x="168761" y="17748"/>
              </a:cxn>
              <a:cxn ang="0">
                <a:pos x="155188" y="67177"/>
              </a:cxn>
              <a:cxn ang="0">
                <a:pos x="143674" y="59842"/>
              </a:cxn>
              <a:cxn ang="0">
                <a:pos x="131903" y="54117"/>
              </a:cxn>
              <a:cxn ang="0">
                <a:pos x="119877" y="50002"/>
              </a:cxn>
              <a:cxn ang="0">
                <a:pos x="107599" y="47499"/>
              </a:cxn>
              <a:cxn ang="0">
                <a:pos x="95072" y="46606"/>
              </a:cxn>
              <a:cxn ang="0">
                <a:pos x="80714" y="48207"/>
              </a:cxn>
              <a:cxn ang="0">
                <a:pos x="69487" y="53033"/>
              </a:cxn>
              <a:cxn ang="0">
                <a:pos x="59576" y="64306"/>
              </a:cxn>
              <a:cxn ang="0">
                <a:pos x="55194" y="75409"/>
              </a:cxn>
              <a:cxn ang="0">
                <a:pos x="56238" y="86028"/>
              </a:cxn>
              <a:cxn ang="0">
                <a:pos x="86532" y="122736"/>
              </a:cxn>
              <a:cxn ang="0">
                <a:pos x="117674" y="139923"/>
              </a:cxn>
              <a:cxn ang="0">
                <a:pos x="131296" y="147342"/>
              </a:cxn>
              <a:cxn ang="0">
                <a:pos x="165958" y="174182"/>
              </a:cxn>
              <a:cxn ang="0">
                <a:pos x="185117" y="219325"/>
              </a:cxn>
              <a:cxn ang="0">
                <a:pos x="185929" y="232630"/>
              </a:cxn>
              <a:cxn ang="0">
                <a:pos x="184931" y="246264"/>
              </a:cxn>
              <a:cxn ang="0">
                <a:pos x="160897" y="291030"/>
              </a:cxn>
              <a:cxn ang="0">
                <a:pos x="127965" y="310527"/>
              </a:cxn>
              <a:cxn ang="0">
                <a:pos x="90405" y="318569"/>
              </a:cxn>
              <a:cxn ang="0">
                <a:pos x="74198" y="318329"/>
              </a:cxn>
              <a:cxn ang="0">
                <a:pos x="34197" y="312510"/>
              </a:cxn>
              <a:cxn ang="0">
                <a:pos x="2984" y="299160"/>
              </a:cxn>
              <a:cxn ang="0">
                <a:pos x="19409" y="247649"/>
              </a:cxn>
              <a:cxn ang="0">
                <a:pos x="31532" y="255405"/>
              </a:cxn>
              <a:cxn ang="0">
                <a:pos x="43582" y="261539"/>
              </a:cxn>
              <a:cxn ang="0">
                <a:pos x="55558" y="266059"/>
              </a:cxn>
              <a:cxn ang="0">
                <a:pos x="67460" y="268976"/>
              </a:cxn>
              <a:cxn ang="0">
                <a:pos x="79288" y="270299"/>
              </a:cxn>
              <a:cxn ang="0">
                <a:pos x="98940" y="268940"/>
              </a:cxn>
              <a:cxn ang="0">
                <a:pos x="113780" y="264752"/>
              </a:cxn>
              <a:cxn ang="0">
                <a:pos x="124007" y="257738"/>
              </a:cxn>
              <a:cxn ang="0">
                <a:pos x="129821" y="247895"/>
              </a:cxn>
              <a:cxn ang="0">
                <a:pos x="129895" y="231519"/>
              </a:cxn>
              <a:cxn ang="0">
                <a:pos x="127417" y="219481"/>
              </a:cxn>
              <a:cxn ang="0">
                <a:pos x="96537" y="187565"/>
              </a:cxn>
              <a:cxn ang="0">
                <a:pos x="66873" y="171316"/>
              </a:cxn>
              <a:cxn ang="0">
                <a:pos x="52873" y="163683"/>
              </a:cxn>
              <a:cxn ang="0">
                <a:pos x="17902" y="137019"/>
              </a:cxn>
              <a:cxn ang="0">
                <a:pos x="1454" y="99864"/>
              </a:cxn>
              <a:cxn ang="0">
                <a:pos x="0" y="88954"/>
              </a:cxn>
              <a:cxn ang="0">
                <a:pos x="772" y="73797"/>
              </a:cxn>
              <a:cxn ang="0">
                <a:pos x="21116" y="28418"/>
              </a:cxn>
              <a:cxn ang="0">
                <a:pos x="54714" y="6750"/>
              </a:cxn>
              <a:cxn ang="0">
                <a:pos x="91848" y="7"/>
              </a:cxn>
              <a:cxn ang="0">
                <a:pos x="93335" y="0"/>
              </a:cxn>
            </a:cxnLst>
            <a:rect l="0" t="0" r="r" b="b"/>
            <a:pathLst>
              <a:path w="186055" h="318769">
                <a:moveTo>
                  <a:pt x="93335" y="0"/>
                </a:moveTo>
                <a:lnTo>
                  <a:pt x="137354" y="4453"/>
                </a:lnTo>
                <a:lnTo>
                  <a:pt x="168761" y="17748"/>
                </a:lnTo>
                <a:lnTo>
                  <a:pt x="155188" y="67177"/>
                </a:lnTo>
                <a:lnTo>
                  <a:pt x="143674" y="59842"/>
                </a:lnTo>
                <a:lnTo>
                  <a:pt x="131903" y="54117"/>
                </a:lnTo>
                <a:lnTo>
                  <a:pt x="119877" y="50002"/>
                </a:lnTo>
                <a:lnTo>
                  <a:pt x="107599" y="47499"/>
                </a:lnTo>
                <a:lnTo>
                  <a:pt x="95072" y="46606"/>
                </a:lnTo>
                <a:lnTo>
                  <a:pt x="80714" y="48207"/>
                </a:lnTo>
                <a:lnTo>
                  <a:pt x="69487" y="53033"/>
                </a:lnTo>
                <a:lnTo>
                  <a:pt x="59576" y="64306"/>
                </a:lnTo>
                <a:lnTo>
                  <a:pt x="55194" y="75409"/>
                </a:lnTo>
                <a:lnTo>
                  <a:pt x="56238" y="86028"/>
                </a:lnTo>
                <a:lnTo>
                  <a:pt x="86532" y="122736"/>
                </a:lnTo>
                <a:lnTo>
                  <a:pt x="117674" y="139923"/>
                </a:lnTo>
                <a:lnTo>
                  <a:pt x="131296" y="147342"/>
                </a:lnTo>
                <a:lnTo>
                  <a:pt x="165958" y="174182"/>
                </a:lnTo>
                <a:lnTo>
                  <a:pt x="185117" y="219325"/>
                </a:lnTo>
                <a:lnTo>
                  <a:pt x="185929" y="232630"/>
                </a:lnTo>
                <a:lnTo>
                  <a:pt x="184931" y="246264"/>
                </a:lnTo>
                <a:lnTo>
                  <a:pt x="160897" y="291030"/>
                </a:lnTo>
                <a:lnTo>
                  <a:pt x="127965" y="310527"/>
                </a:lnTo>
                <a:lnTo>
                  <a:pt x="90405" y="318569"/>
                </a:lnTo>
                <a:lnTo>
                  <a:pt x="74198" y="318329"/>
                </a:lnTo>
                <a:lnTo>
                  <a:pt x="34197" y="312510"/>
                </a:lnTo>
                <a:lnTo>
                  <a:pt x="2984" y="299160"/>
                </a:lnTo>
                <a:lnTo>
                  <a:pt x="19409" y="247649"/>
                </a:lnTo>
                <a:lnTo>
                  <a:pt x="31532" y="255405"/>
                </a:lnTo>
                <a:lnTo>
                  <a:pt x="43582" y="261539"/>
                </a:lnTo>
                <a:lnTo>
                  <a:pt x="55558" y="266059"/>
                </a:lnTo>
                <a:lnTo>
                  <a:pt x="67460" y="268976"/>
                </a:lnTo>
                <a:lnTo>
                  <a:pt x="79288" y="270299"/>
                </a:lnTo>
                <a:lnTo>
                  <a:pt x="98940" y="268940"/>
                </a:lnTo>
                <a:lnTo>
                  <a:pt x="113780" y="264752"/>
                </a:lnTo>
                <a:lnTo>
                  <a:pt x="124007" y="257738"/>
                </a:lnTo>
                <a:lnTo>
                  <a:pt x="129821" y="247895"/>
                </a:lnTo>
                <a:lnTo>
                  <a:pt x="129895" y="231519"/>
                </a:lnTo>
                <a:lnTo>
                  <a:pt x="127417" y="219481"/>
                </a:lnTo>
                <a:lnTo>
                  <a:pt x="96537" y="187565"/>
                </a:lnTo>
                <a:lnTo>
                  <a:pt x="66873" y="171316"/>
                </a:lnTo>
                <a:lnTo>
                  <a:pt x="52873" y="163683"/>
                </a:lnTo>
                <a:lnTo>
                  <a:pt x="17902" y="137019"/>
                </a:lnTo>
                <a:lnTo>
                  <a:pt x="1454" y="99864"/>
                </a:lnTo>
                <a:lnTo>
                  <a:pt x="0" y="88954"/>
                </a:lnTo>
                <a:lnTo>
                  <a:pt x="772" y="73797"/>
                </a:lnTo>
                <a:lnTo>
                  <a:pt x="21116" y="28418"/>
                </a:lnTo>
                <a:lnTo>
                  <a:pt x="54714" y="6750"/>
                </a:lnTo>
                <a:lnTo>
                  <a:pt x="91848" y="7"/>
                </a:lnTo>
                <a:lnTo>
                  <a:pt x="9333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24" name="object 36"/>
          <p:cNvSpPr>
            <a:spLocks/>
          </p:cNvSpPr>
          <p:nvPr/>
        </p:nvSpPr>
        <p:spPr bwMode="auto">
          <a:xfrm>
            <a:off x="5126038" y="531813"/>
            <a:ext cx="269875" cy="319087"/>
          </a:xfrm>
          <a:custGeom>
            <a:avLst/>
            <a:gdLst/>
            <a:ahLst/>
            <a:cxnLst>
              <a:cxn ang="0">
                <a:pos x="132522" y="0"/>
              </a:cxn>
              <a:cxn ang="0">
                <a:pos x="174999" y="4960"/>
              </a:cxn>
              <a:cxn ang="0">
                <a:pos x="219774" y="27041"/>
              </a:cxn>
              <a:cxn ang="0">
                <a:pos x="250189" y="66591"/>
              </a:cxn>
              <a:cxn ang="0">
                <a:pos x="265968" y="114190"/>
              </a:cxn>
              <a:cxn ang="0">
                <a:pos x="269434" y="155530"/>
              </a:cxn>
              <a:cxn ang="0">
                <a:pos x="269060" y="170731"/>
              </a:cxn>
              <a:cxn ang="0">
                <a:pos x="263427" y="212096"/>
              </a:cxn>
              <a:cxn ang="0">
                <a:pos x="245366" y="257693"/>
              </a:cxn>
              <a:cxn ang="0">
                <a:pos x="219201" y="287753"/>
              </a:cxn>
              <a:cxn ang="0">
                <a:pos x="186842" y="308191"/>
              </a:cxn>
              <a:cxn ang="0">
                <a:pos x="136868" y="318974"/>
              </a:cxn>
              <a:cxn ang="0">
                <a:pos x="120640" y="318480"/>
              </a:cxn>
              <a:cxn ang="0">
                <a:pos x="79569" y="310324"/>
              </a:cxn>
              <a:cxn ang="0">
                <a:pos x="39808" y="283860"/>
              </a:cxn>
              <a:cxn ang="0">
                <a:pos x="19247" y="251220"/>
              </a:cxn>
              <a:cxn ang="0">
                <a:pos x="3813" y="203736"/>
              </a:cxn>
              <a:cxn ang="0">
                <a:pos x="0" y="163703"/>
              </a:cxn>
              <a:cxn ang="0">
                <a:pos x="360" y="148524"/>
              </a:cxn>
              <a:cxn ang="0">
                <a:pos x="6027" y="107649"/>
              </a:cxn>
              <a:cxn ang="0">
                <a:pos x="24323" y="62438"/>
              </a:cxn>
              <a:cxn ang="0">
                <a:pos x="50810" y="30828"/>
              </a:cxn>
              <a:cxn ang="0">
                <a:pos x="83115" y="9620"/>
              </a:cxn>
              <a:cxn ang="0">
                <a:pos x="132358" y="0"/>
              </a:cxn>
              <a:cxn ang="0">
                <a:pos x="132522" y="0"/>
              </a:cxn>
            </a:cxnLst>
            <a:rect l="0" t="0" r="r" b="b"/>
            <a:pathLst>
              <a:path w="269875" h="319405">
                <a:moveTo>
                  <a:pt x="132522" y="0"/>
                </a:moveTo>
                <a:lnTo>
                  <a:pt x="174999" y="4960"/>
                </a:lnTo>
                <a:lnTo>
                  <a:pt x="219774" y="27041"/>
                </a:lnTo>
                <a:lnTo>
                  <a:pt x="250189" y="66591"/>
                </a:lnTo>
                <a:lnTo>
                  <a:pt x="265968" y="114190"/>
                </a:lnTo>
                <a:lnTo>
                  <a:pt x="269434" y="155530"/>
                </a:lnTo>
                <a:lnTo>
                  <a:pt x="269060" y="170731"/>
                </a:lnTo>
                <a:lnTo>
                  <a:pt x="263427" y="212096"/>
                </a:lnTo>
                <a:lnTo>
                  <a:pt x="245366" y="257693"/>
                </a:lnTo>
                <a:lnTo>
                  <a:pt x="219201" y="287753"/>
                </a:lnTo>
                <a:lnTo>
                  <a:pt x="186842" y="308191"/>
                </a:lnTo>
                <a:lnTo>
                  <a:pt x="136868" y="318974"/>
                </a:lnTo>
                <a:lnTo>
                  <a:pt x="120640" y="318480"/>
                </a:lnTo>
                <a:lnTo>
                  <a:pt x="79569" y="310324"/>
                </a:lnTo>
                <a:lnTo>
                  <a:pt x="39808" y="283860"/>
                </a:lnTo>
                <a:lnTo>
                  <a:pt x="19247" y="251220"/>
                </a:lnTo>
                <a:lnTo>
                  <a:pt x="3813" y="203736"/>
                </a:lnTo>
                <a:lnTo>
                  <a:pt x="0" y="163703"/>
                </a:lnTo>
                <a:lnTo>
                  <a:pt x="360" y="148524"/>
                </a:lnTo>
                <a:lnTo>
                  <a:pt x="6027" y="107649"/>
                </a:lnTo>
                <a:lnTo>
                  <a:pt x="24323" y="62438"/>
                </a:lnTo>
                <a:lnTo>
                  <a:pt x="50810" y="30828"/>
                </a:lnTo>
                <a:lnTo>
                  <a:pt x="83115" y="9620"/>
                </a:lnTo>
                <a:lnTo>
                  <a:pt x="132358" y="0"/>
                </a:lnTo>
                <a:lnTo>
                  <a:pt x="13252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25" name="object 37"/>
          <p:cNvSpPr>
            <a:spLocks/>
          </p:cNvSpPr>
          <p:nvPr/>
        </p:nvSpPr>
        <p:spPr bwMode="auto">
          <a:xfrm>
            <a:off x="4052888" y="531813"/>
            <a:ext cx="269875" cy="319087"/>
          </a:xfrm>
          <a:custGeom>
            <a:avLst/>
            <a:gdLst/>
            <a:ahLst/>
            <a:cxnLst>
              <a:cxn ang="0">
                <a:pos x="132522" y="0"/>
              </a:cxn>
              <a:cxn ang="0">
                <a:pos x="174999" y="4960"/>
              </a:cxn>
              <a:cxn ang="0">
                <a:pos x="219774" y="27041"/>
              </a:cxn>
              <a:cxn ang="0">
                <a:pos x="250189" y="66591"/>
              </a:cxn>
              <a:cxn ang="0">
                <a:pos x="265968" y="114190"/>
              </a:cxn>
              <a:cxn ang="0">
                <a:pos x="269434" y="155530"/>
              </a:cxn>
              <a:cxn ang="0">
                <a:pos x="269060" y="170731"/>
              </a:cxn>
              <a:cxn ang="0">
                <a:pos x="263427" y="212096"/>
              </a:cxn>
              <a:cxn ang="0">
                <a:pos x="245366" y="257693"/>
              </a:cxn>
              <a:cxn ang="0">
                <a:pos x="219201" y="287753"/>
              </a:cxn>
              <a:cxn ang="0">
                <a:pos x="186842" y="308191"/>
              </a:cxn>
              <a:cxn ang="0">
                <a:pos x="136868" y="318974"/>
              </a:cxn>
              <a:cxn ang="0">
                <a:pos x="120640" y="318480"/>
              </a:cxn>
              <a:cxn ang="0">
                <a:pos x="79569" y="310324"/>
              </a:cxn>
              <a:cxn ang="0">
                <a:pos x="39808" y="283860"/>
              </a:cxn>
              <a:cxn ang="0">
                <a:pos x="19247" y="251220"/>
              </a:cxn>
              <a:cxn ang="0">
                <a:pos x="3813" y="203736"/>
              </a:cxn>
              <a:cxn ang="0">
                <a:pos x="0" y="163703"/>
              </a:cxn>
              <a:cxn ang="0">
                <a:pos x="360" y="148524"/>
              </a:cxn>
              <a:cxn ang="0">
                <a:pos x="6027" y="107649"/>
              </a:cxn>
              <a:cxn ang="0">
                <a:pos x="24323" y="62438"/>
              </a:cxn>
              <a:cxn ang="0">
                <a:pos x="50810" y="30828"/>
              </a:cxn>
              <a:cxn ang="0">
                <a:pos x="83115" y="9620"/>
              </a:cxn>
              <a:cxn ang="0">
                <a:pos x="132358" y="0"/>
              </a:cxn>
              <a:cxn ang="0">
                <a:pos x="132522" y="0"/>
              </a:cxn>
            </a:cxnLst>
            <a:rect l="0" t="0" r="r" b="b"/>
            <a:pathLst>
              <a:path w="269875" h="319405">
                <a:moveTo>
                  <a:pt x="132522" y="0"/>
                </a:moveTo>
                <a:lnTo>
                  <a:pt x="174999" y="4960"/>
                </a:lnTo>
                <a:lnTo>
                  <a:pt x="219774" y="27041"/>
                </a:lnTo>
                <a:lnTo>
                  <a:pt x="250189" y="66591"/>
                </a:lnTo>
                <a:lnTo>
                  <a:pt x="265968" y="114190"/>
                </a:lnTo>
                <a:lnTo>
                  <a:pt x="269434" y="155530"/>
                </a:lnTo>
                <a:lnTo>
                  <a:pt x="269060" y="170731"/>
                </a:lnTo>
                <a:lnTo>
                  <a:pt x="263427" y="212096"/>
                </a:lnTo>
                <a:lnTo>
                  <a:pt x="245366" y="257693"/>
                </a:lnTo>
                <a:lnTo>
                  <a:pt x="219201" y="287753"/>
                </a:lnTo>
                <a:lnTo>
                  <a:pt x="186842" y="308191"/>
                </a:lnTo>
                <a:lnTo>
                  <a:pt x="136868" y="318974"/>
                </a:lnTo>
                <a:lnTo>
                  <a:pt x="120640" y="318480"/>
                </a:lnTo>
                <a:lnTo>
                  <a:pt x="79569" y="310324"/>
                </a:lnTo>
                <a:lnTo>
                  <a:pt x="39808" y="283860"/>
                </a:lnTo>
                <a:lnTo>
                  <a:pt x="19247" y="251220"/>
                </a:lnTo>
                <a:lnTo>
                  <a:pt x="3813" y="203736"/>
                </a:lnTo>
                <a:lnTo>
                  <a:pt x="0" y="163703"/>
                </a:lnTo>
                <a:lnTo>
                  <a:pt x="360" y="148524"/>
                </a:lnTo>
                <a:lnTo>
                  <a:pt x="6027" y="107649"/>
                </a:lnTo>
                <a:lnTo>
                  <a:pt x="24323" y="62438"/>
                </a:lnTo>
                <a:lnTo>
                  <a:pt x="50810" y="30828"/>
                </a:lnTo>
                <a:lnTo>
                  <a:pt x="83115" y="9620"/>
                </a:lnTo>
                <a:lnTo>
                  <a:pt x="132358" y="0"/>
                </a:lnTo>
                <a:lnTo>
                  <a:pt x="13252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26" name="object 38"/>
          <p:cNvSpPr>
            <a:spLocks/>
          </p:cNvSpPr>
          <p:nvPr/>
        </p:nvSpPr>
        <p:spPr bwMode="auto">
          <a:xfrm>
            <a:off x="814388" y="531813"/>
            <a:ext cx="269875" cy="319087"/>
          </a:xfrm>
          <a:custGeom>
            <a:avLst/>
            <a:gdLst/>
            <a:ahLst/>
            <a:cxnLst>
              <a:cxn ang="0">
                <a:pos x="132607" y="0"/>
              </a:cxn>
              <a:cxn ang="0">
                <a:pos x="175027" y="4962"/>
              </a:cxn>
              <a:cxn ang="0">
                <a:pos x="219817" y="27054"/>
              </a:cxn>
              <a:cxn ang="0">
                <a:pos x="250224" y="66601"/>
              </a:cxn>
              <a:cxn ang="0">
                <a:pos x="266015" y="114202"/>
              </a:cxn>
              <a:cxn ang="0">
                <a:pos x="269489" y="155550"/>
              </a:cxn>
              <a:cxn ang="0">
                <a:pos x="269113" y="170746"/>
              </a:cxn>
              <a:cxn ang="0">
                <a:pos x="263461" y="212103"/>
              </a:cxn>
              <a:cxn ang="0">
                <a:pos x="245372" y="257697"/>
              </a:cxn>
              <a:cxn ang="0">
                <a:pos x="219203" y="287762"/>
              </a:cxn>
              <a:cxn ang="0">
                <a:pos x="186843" y="308202"/>
              </a:cxn>
              <a:cxn ang="0">
                <a:pos x="136870" y="318977"/>
              </a:cxn>
              <a:cxn ang="0">
                <a:pos x="120653" y="318482"/>
              </a:cxn>
              <a:cxn ang="0">
                <a:pos x="79593" y="310323"/>
              </a:cxn>
              <a:cxn ang="0">
                <a:pos x="39817" y="283855"/>
              </a:cxn>
              <a:cxn ang="0">
                <a:pos x="19243" y="251218"/>
              </a:cxn>
              <a:cxn ang="0">
                <a:pos x="3810" y="203734"/>
              </a:cxn>
              <a:cxn ang="0">
                <a:pos x="0" y="163701"/>
              </a:cxn>
              <a:cxn ang="0">
                <a:pos x="363" y="148523"/>
              </a:cxn>
              <a:cxn ang="0">
                <a:pos x="6059" y="107651"/>
              </a:cxn>
              <a:cxn ang="0">
                <a:pos x="24371" y="62442"/>
              </a:cxn>
              <a:cxn ang="0">
                <a:pos x="50821" y="30837"/>
              </a:cxn>
              <a:cxn ang="0">
                <a:pos x="83130" y="9630"/>
              </a:cxn>
              <a:cxn ang="0">
                <a:pos x="132395" y="0"/>
              </a:cxn>
              <a:cxn ang="0">
                <a:pos x="132607" y="0"/>
              </a:cxn>
            </a:cxnLst>
            <a:rect l="0" t="0" r="r" b="b"/>
            <a:pathLst>
              <a:path w="269875" h="319405">
                <a:moveTo>
                  <a:pt x="132607" y="0"/>
                </a:moveTo>
                <a:lnTo>
                  <a:pt x="175027" y="4962"/>
                </a:lnTo>
                <a:lnTo>
                  <a:pt x="219817" y="27054"/>
                </a:lnTo>
                <a:lnTo>
                  <a:pt x="250224" y="66601"/>
                </a:lnTo>
                <a:lnTo>
                  <a:pt x="266015" y="114202"/>
                </a:lnTo>
                <a:lnTo>
                  <a:pt x="269489" y="155550"/>
                </a:lnTo>
                <a:lnTo>
                  <a:pt x="269113" y="170746"/>
                </a:lnTo>
                <a:lnTo>
                  <a:pt x="263461" y="212103"/>
                </a:lnTo>
                <a:lnTo>
                  <a:pt x="245372" y="257697"/>
                </a:lnTo>
                <a:lnTo>
                  <a:pt x="219203" y="287762"/>
                </a:lnTo>
                <a:lnTo>
                  <a:pt x="186843" y="308202"/>
                </a:lnTo>
                <a:lnTo>
                  <a:pt x="136870" y="318977"/>
                </a:lnTo>
                <a:lnTo>
                  <a:pt x="120653" y="318482"/>
                </a:lnTo>
                <a:lnTo>
                  <a:pt x="79593" y="310323"/>
                </a:lnTo>
                <a:lnTo>
                  <a:pt x="39817" y="283855"/>
                </a:lnTo>
                <a:lnTo>
                  <a:pt x="19243" y="251218"/>
                </a:lnTo>
                <a:lnTo>
                  <a:pt x="3810" y="203734"/>
                </a:lnTo>
                <a:lnTo>
                  <a:pt x="0" y="163701"/>
                </a:lnTo>
                <a:lnTo>
                  <a:pt x="363" y="148523"/>
                </a:lnTo>
                <a:lnTo>
                  <a:pt x="6059" y="107651"/>
                </a:lnTo>
                <a:lnTo>
                  <a:pt x="24371" y="62442"/>
                </a:lnTo>
                <a:lnTo>
                  <a:pt x="50821" y="30837"/>
                </a:lnTo>
                <a:lnTo>
                  <a:pt x="83130" y="9630"/>
                </a:lnTo>
                <a:lnTo>
                  <a:pt x="132395" y="0"/>
                </a:lnTo>
                <a:lnTo>
                  <a:pt x="13260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27" name="object 39"/>
          <p:cNvSpPr>
            <a:spLocks noChangeArrowheads="1"/>
          </p:cNvSpPr>
          <p:nvPr/>
        </p:nvSpPr>
        <p:spPr bwMode="auto">
          <a:xfrm>
            <a:off x="503238" y="1050925"/>
            <a:ext cx="1343025" cy="3175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28" name="object 40"/>
          <p:cNvSpPr>
            <a:spLocks/>
          </p:cNvSpPr>
          <p:nvPr/>
        </p:nvSpPr>
        <p:spPr bwMode="auto">
          <a:xfrm>
            <a:off x="960438" y="1146175"/>
            <a:ext cx="74612" cy="114300"/>
          </a:xfrm>
          <a:custGeom>
            <a:avLst/>
            <a:gdLst/>
            <a:ahLst/>
            <a:cxnLst>
              <a:cxn ang="0">
                <a:pos x="37051" y="0"/>
              </a:cxn>
              <a:cxn ang="0">
                <a:pos x="0" y="114056"/>
              </a:cxn>
              <a:cxn ang="0">
                <a:pos x="74115" y="114056"/>
              </a:cxn>
              <a:cxn ang="0">
                <a:pos x="37051" y="0"/>
              </a:cxn>
            </a:cxnLst>
            <a:rect l="0" t="0" r="r" b="b"/>
            <a:pathLst>
              <a:path w="74294" h="114300">
                <a:moveTo>
                  <a:pt x="37051" y="0"/>
                </a:moveTo>
                <a:lnTo>
                  <a:pt x="0" y="114056"/>
                </a:lnTo>
                <a:lnTo>
                  <a:pt x="74115" y="114056"/>
                </a:lnTo>
                <a:lnTo>
                  <a:pt x="37051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29" name="object 41"/>
          <p:cNvSpPr>
            <a:spLocks/>
          </p:cNvSpPr>
          <p:nvPr/>
        </p:nvSpPr>
        <p:spPr bwMode="auto">
          <a:xfrm>
            <a:off x="1649413" y="1055688"/>
            <a:ext cx="196850" cy="307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6845" y="0"/>
              </a:cxn>
              <a:cxn ang="0">
                <a:pos x="196845" y="48646"/>
              </a:cxn>
              <a:cxn ang="0">
                <a:pos x="54732" y="48646"/>
              </a:cxn>
              <a:cxn ang="0">
                <a:pos x="54732" y="120914"/>
              </a:cxn>
              <a:cxn ang="0">
                <a:pos x="156590" y="120914"/>
              </a:cxn>
              <a:cxn ang="0">
                <a:pos x="156590" y="167396"/>
              </a:cxn>
              <a:cxn ang="0">
                <a:pos x="54732" y="167396"/>
              </a:cxn>
              <a:cxn ang="0">
                <a:pos x="54732" y="259841"/>
              </a:cxn>
              <a:cxn ang="0">
                <a:pos x="194559" y="259841"/>
              </a:cxn>
              <a:cxn ang="0">
                <a:pos x="194559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6850" h="308609">
                <a:moveTo>
                  <a:pt x="0" y="0"/>
                </a:moveTo>
                <a:lnTo>
                  <a:pt x="196845" y="0"/>
                </a:lnTo>
                <a:lnTo>
                  <a:pt x="196845" y="48646"/>
                </a:lnTo>
                <a:lnTo>
                  <a:pt x="54732" y="48646"/>
                </a:lnTo>
                <a:lnTo>
                  <a:pt x="54732" y="120914"/>
                </a:lnTo>
                <a:lnTo>
                  <a:pt x="156590" y="120914"/>
                </a:lnTo>
                <a:lnTo>
                  <a:pt x="156590" y="167396"/>
                </a:lnTo>
                <a:lnTo>
                  <a:pt x="54732" y="167396"/>
                </a:lnTo>
                <a:lnTo>
                  <a:pt x="54732" y="259841"/>
                </a:lnTo>
                <a:lnTo>
                  <a:pt x="194559" y="259841"/>
                </a:lnTo>
                <a:lnTo>
                  <a:pt x="194559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30" name="object 42"/>
          <p:cNvSpPr>
            <a:spLocks/>
          </p:cNvSpPr>
          <p:nvPr/>
        </p:nvSpPr>
        <p:spPr bwMode="auto">
          <a:xfrm>
            <a:off x="1358900" y="1055688"/>
            <a:ext cx="255588" cy="307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5519" y="0"/>
              </a:cxn>
              <a:cxn ang="0">
                <a:pos x="255519" y="48646"/>
              </a:cxn>
              <a:cxn ang="0">
                <a:pos x="152912" y="48646"/>
              </a:cxn>
              <a:cxn ang="0">
                <a:pos x="152912" y="308488"/>
              </a:cxn>
              <a:cxn ang="0">
                <a:pos x="98166" y="308488"/>
              </a:cxn>
              <a:cxn ang="0">
                <a:pos x="98166" y="48646"/>
              </a:cxn>
              <a:cxn ang="0">
                <a:pos x="0" y="48646"/>
              </a:cxn>
              <a:cxn ang="0">
                <a:pos x="0" y="0"/>
              </a:cxn>
            </a:cxnLst>
            <a:rect l="0" t="0" r="r" b="b"/>
            <a:pathLst>
              <a:path w="255905" h="308609">
                <a:moveTo>
                  <a:pt x="0" y="0"/>
                </a:moveTo>
                <a:lnTo>
                  <a:pt x="255519" y="0"/>
                </a:lnTo>
                <a:lnTo>
                  <a:pt x="255519" y="48646"/>
                </a:lnTo>
                <a:lnTo>
                  <a:pt x="152912" y="48646"/>
                </a:lnTo>
                <a:lnTo>
                  <a:pt x="152912" y="308488"/>
                </a:lnTo>
                <a:lnTo>
                  <a:pt x="98166" y="308488"/>
                </a:lnTo>
                <a:lnTo>
                  <a:pt x="98166" y="48646"/>
                </a:lnTo>
                <a:lnTo>
                  <a:pt x="0" y="4864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31" name="object 43"/>
          <p:cNvSpPr>
            <a:spLocks/>
          </p:cNvSpPr>
          <p:nvPr/>
        </p:nvSpPr>
        <p:spPr bwMode="auto">
          <a:xfrm>
            <a:off x="503238" y="1055688"/>
            <a:ext cx="379412" cy="3127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064" y="0"/>
              </a:cxn>
              <a:cxn ang="0">
                <a:pos x="114976" y="186171"/>
              </a:cxn>
              <a:cxn ang="0">
                <a:pos x="177521" y="0"/>
              </a:cxn>
              <a:cxn ang="0">
                <a:pos x="201524" y="0"/>
              </a:cxn>
              <a:cxn ang="0">
                <a:pos x="264282" y="186171"/>
              </a:cxn>
              <a:cxn ang="0">
                <a:pos x="321990" y="0"/>
              </a:cxn>
              <a:cxn ang="0">
                <a:pos x="379058" y="0"/>
              </a:cxn>
              <a:cxn ang="0">
                <a:pos x="279236" y="312663"/>
              </a:cxn>
              <a:cxn ang="0">
                <a:pos x="256696" y="312663"/>
              </a:cxn>
              <a:cxn ang="0">
                <a:pos x="189308" y="118109"/>
              </a:cxn>
              <a:cxn ang="0">
                <a:pos x="123824" y="312663"/>
              </a:cxn>
              <a:cxn ang="0">
                <a:pos x="101285" y="312663"/>
              </a:cxn>
              <a:cxn ang="0">
                <a:pos x="0" y="0"/>
              </a:cxn>
            </a:cxnLst>
            <a:rect l="0" t="0" r="r" b="b"/>
            <a:pathLst>
              <a:path w="379094" h="313055">
                <a:moveTo>
                  <a:pt x="0" y="0"/>
                </a:moveTo>
                <a:lnTo>
                  <a:pt x="57064" y="0"/>
                </a:lnTo>
                <a:lnTo>
                  <a:pt x="114976" y="186171"/>
                </a:lnTo>
                <a:lnTo>
                  <a:pt x="177521" y="0"/>
                </a:lnTo>
                <a:lnTo>
                  <a:pt x="201524" y="0"/>
                </a:lnTo>
                <a:lnTo>
                  <a:pt x="264282" y="186171"/>
                </a:lnTo>
                <a:lnTo>
                  <a:pt x="321990" y="0"/>
                </a:lnTo>
                <a:lnTo>
                  <a:pt x="379058" y="0"/>
                </a:lnTo>
                <a:lnTo>
                  <a:pt x="279236" y="312663"/>
                </a:lnTo>
                <a:lnTo>
                  <a:pt x="256696" y="312663"/>
                </a:lnTo>
                <a:lnTo>
                  <a:pt x="189308" y="118109"/>
                </a:lnTo>
                <a:lnTo>
                  <a:pt x="123824" y="312663"/>
                </a:lnTo>
                <a:lnTo>
                  <a:pt x="101285" y="312663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32" name="object 44"/>
          <p:cNvSpPr>
            <a:spLocks/>
          </p:cNvSpPr>
          <p:nvPr/>
        </p:nvSpPr>
        <p:spPr bwMode="auto">
          <a:xfrm>
            <a:off x="862013" y="1050925"/>
            <a:ext cx="271462" cy="312738"/>
          </a:xfrm>
          <a:custGeom>
            <a:avLst/>
            <a:gdLst/>
            <a:ahLst/>
            <a:cxnLst>
              <a:cxn ang="0">
                <a:pos x="122977" y="0"/>
              </a:cxn>
              <a:cxn ang="0">
                <a:pos x="146980" y="0"/>
              </a:cxn>
              <a:cxn ang="0">
                <a:pos x="271022" y="312663"/>
              </a:cxn>
              <a:cxn ang="0">
                <a:pos x="210586" y="312663"/>
              </a:cxn>
              <a:cxn ang="0">
                <a:pos x="188058" y="250179"/>
              </a:cxn>
              <a:cxn ang="0">
                <a:pos x="82329" y="250179"/>
              </a:cxn>
              <a:cxn ang="0">
                <a:pos x="60853" y="312663"/>
              </a:cxn>
              <a:cxn ang="0">
                <a:pos x="0" y="312663"/>
              </a:cxn>
              <a:cxn ang="0">
                <a:pos x="122977" y="0"/>
              </a:cxn>
            </a:cxnLst>
            <a:rect l="0" t="0" r="r" b="b"/>
            <a:pathLst>
              <a:path w="271144" h="313055">
                <a:moveTo>
                  <a:pt x="122977" y="0"/>
                </a:moveTo>
                <a:lnTo>
                  <a:pt x="146980" y="0"/>
                </a:lnTo>
                <a:lnTo>
                  <a:pt x="271022" y="312663"/>
                </a:lnTo>
                <a:lnTo>
                  <a:pt x="210586" y="312663"/>
                </a:lnTo>
                <a:lnTo>
                  <a:pt x="188058" y="250179"/>
                </a:lnTo>
                <a:lnTo>
                  <a:pt x="82329" y="250179"/>
                </a:lnTo>
                <a:lnTo>
                  <a:pt x="60853" y="312663"/>
                </a:lnTo>
                <a:lnTo>
                  <a:pt x="0" y="312663"/>
                </a:lnTo>
                <a:lnTo>
                  <a:pt x="12297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33" name="object 45"/>
          <p:cNvSpPr>
            <a:spLocks/>
          </p:cNvSpPr>
          <p:nvPr/>
        </p:nvSpPr>
        <p:spPr bwMode="auto">
          <a:xfrm>
            <a:off x="1150938" y="1050925"/>
            <a:ext cx="187325" cy="317500"/>
          </a:xfrm>
          <a:custGeom>
            <a:avLst/>
            <a:gdLst/>
            <a:ahLst/>
            <a:cxnLst>
              <a:cxn ang="0">
                <a:pos x="93336" y="0"/>
              </a:cxn>
              <a:cxn ang="0">
                <a:pos x="137368" y="4453"/>
              </a:cxn>
              <a:cxn ang="0">
                <a:pos x="168762" y="17748"/>
              </a:cxn>
              <a:cxn ang="0">
                <a:pos x="155189" y="67177"/>
              </a:cxn>
              <a:cxn ang="0">
                <a:pos x="143679" y="59842"/>
              </a:cxn>
              <a:cxn ang="0">
                <a:pos x="131908" y="54117"/>
              </a:cxn>
              <a:cxn ang="0">
                <a:pos x="119881" y="50002"/>
              </a:cxn>
              <a:cxn ang="0">
                <a:pos x="107601" y="47499"/>
              </a:cxn>
              <a:cxn ang="0">
                <a:pos x="95073" y="46606"/>
              </a:cxn>
              <a:cxn ang="0">
                <a:pos x="80715" y="48207"/>
              </a:cxn>
              <a:cxn ang="0">
                <a:pos x="69488" y="53033"/>
              </a:cxn>
              <a:cxn ang="0">
                <a:pos x="59577" y="64306"/>
              </a:cxn>
              <a:cxn ang="0">
                <a:pos x="55194" y="75409"/>
              </a:cxn>
              <a:cxn ang="0">
                <a:pos x="56238" y="86028"/>
              </a:cxn>
              <a:cxn ang="0">
                <a:pos x="86532" y="122736"/>
              </a:cxn>
              <a:cxn ang="0">
                <a:pos x="117678" y="139923"/>
              </a:cxn>
              <a:cxn ang="0">
                <a:pos x="131298" y="147342"/>
              </a:cxn>
              <a:cxn ang="0">
                <a:pos x="165958" y="174182"/>
              </a:cxn>
              <a:cxn ang="0">
                <a:pos x="185117" y="219324"/>
              </a:cxn>
              <a:cxn ang="0">
                <a:pos x="185930" y="232629"/>
              </a:cxn>
              <a:cxn ang="0">
                <a:pos x="184931" y="246264"/>
              </a:cxn>
              <a:cxn ang="0">
                <a:pos x="160898" y="291029"/>
              </a:cxn>
              <a:cxn ang="0">
                <a:pos x="127956" y="310527"/>
              </a:cxn>
              <a:cxn ang="0">
                <a:pos x="90405" y="318569"/>
              </a:cxn>
              <a:cxn ang="0">
                <a:pos x="74198" y="318329"/>
              </a:cxn>
              <a:cxn ang="0">
                <a:pos x="34197" y="312510"/>
              </a:cxn>
              <a:cxn ang="0">
                <a:pos x="2984" y="299160"/>
              </a:cxn>
              <a:cxn ang="0">
                <a:pos x="19409" y="247649"/>
              </a:cxn>
              <a:cxn ang="0">
                <a:pos x="31533" y="255405"/>
              </a:cxn>
              <a:cxn ang="0">
                <a:pos x="43582" y="261539"/>
              </a:cxn>
              <a:cxn ang="0">
                <a:pos x="55558" y="266059"/>
              </a:cxn>
              <a:cxn ang="0">
                <a:pos x="67460" y="268976"/>
              </a:cxn>
              <a:cxn ang="0">
                <a:pos x="79288" y="270299"/>
              </a:cxn>
              <a:cxn ang="0">
                <a:pos x="98941" y="268940"/>
              </a:cxn>
              <a:cxn ang="0">
                <a:pos x="113780" y="264752"/>
              </a:cxn>
              <a:cxn ang="0">
                <a:pos x="124007" y="257738"/>
              </a:cxn>
              <a:cxn ang="0">
                <a:pos x="129822" y="247895"/>
              </a:cxn>
              <a:cxn ang="0">
                <a:pos x="129890" y="231525"/>
              </a:cxn>
              <a:cxn ang="0">
                <a:pos x="127398" y="219489"/>
              </a:cxn>
              <a:cxn ang="0">
                <a:pos x="96520" y="187556"/>
              </a:cxn>
              <a:cxn ang="0">
                <a:pos x="66855" y="171306"/>
              </a:cxn>
              <a:cxn ang="0">
                <a:pos x="52858" y="163674"/>
              </a:cxn>
              <a:cxn ang="0">
                <a:pos x="17897" y="137013"/>
              </a:cxn>
              <a:cxn ang="0">
                <a:pos x="1453" y="99858"/>
              </a:cxn>
              <a:cxn ang="0">
                <a:pos x="0" y="88948"/>
              </a:cxn>
              <a:cxn ang="0">
                <a:pos x="772" y="73792"/>
              </a:cxn>
              <a:cxn ang="0">
                <a:pos x="21120" y="28414"/>
              </a:cxn>
              <a:cxn ang="0">
                <a:pos x="54717" y="6749"/>
              </a:cxn>
              <a:cxn ang="0">
                <a:pos x="91853" y="7"/>
              </a:cxn>
              <a:cxn ang="0">
                <a:pos x="93336" y="0"/>
              </a:cxn>
            </a:cxnLst>
            <a:rect l="0" t="0" r="r" b="b"/>
            <a:pathLst>
              <a:path w="186055" h="318769">
                <a:moveTo>
                  <a:pt x="93336" y="0"/>
                </a:moveTo>
                <a:lnTo>
                  <a:pt x="137368" y="4453"/>
                </a:lnTo>
                <a:lnTo>
                  <a:pt x="168762" y="17748"/>
                </a:lnTo>
                <a:lnTo>
                  <a:pt x="155189" y="67177"/>
                </a:lnTo>
                <a:lnTo>
                  <a:pt x="143679" y="59842"/>
                </a:lnTo>
                <a:lnTo>
                  <a:pt x="131908" y="54117"/>
                </a:lnTo>
                <a:lnTo>
                  <a:pt x="119881" y="50002"/>
                </a:lnTo>
                <a:lnTo>
                  <a:pt x="107601" y="47499"/>
                </a:lnTo>
                <a:lnTo>
                  <a:pt x="95073" y="46606"/>
                </a:lnTo>
                <a:lnTo>
                  <a:pt x="80715" y="48207"/>
                </a:lnTo>
                <a:lnTo>
                  <a:pt x="69488" y="53033"/>
                </a:lnTo>
                <a:lnTo>
                  <a:pt x="59577" y="64306"/>
                </a:lnTo>
                <a:lnTo>
                  <a:pt x="55194" y="75409"/>
                </a:lnTo>
                <a:lnTo>
                  <a:pt x="56238" y="86028"/>
                </a:lnTo>
                <a:lnTo>
                  <a:pt x="86532" y="122736"/>
                </a:lnTo>
                <a:lnTo>
                  <a:pt x="117678" y="139923"/>
                </a:lnTo>
                <a:lnTo>
                  <a:pt x="131298" y="147342"/>
                </a:lnTo>
                <a:lnTo>
                  <a:pt x="165958" y="174182"/>
                </a:lnTo>
                <a:lnTo>
                  <a:pt x="185117" y="219324"/>
                </a:lnTo>
                <a:lnTo>
                  <a:pt x="185930" y="232629"/>
                </a:lnTo>
                <a:lnTo>
                  <a:pt x="184931" y="246264"/>
                </a:lnTo>
                <a:lnTo>
                  <a:pt x="160898" y="291029"/>
                </a:lnTo>
                <a:lnTo>
                  <a:pt x="127956" y="310527"/>
                </a:lnTo>
                <a:lnTo>
                  <a:pt x="90405" y="318569"/>
                </a:lnTo>
                <a:lnTo>
                  <a:pt x="74198" y="318329"/>
                </a:lnTo>
                <a:lnTo>
                  <a:pt x="34197" y="312510"/>
                </a:lnTo>
                <a:lnTo>
                  <a:pt x="2984" y="299160"/>
                </a:lnTo>
                <a:lnTo>
                  <a:pt x="19409" y="247649"/>
                </a:lnTo>
                <a:lnTo>
                  <a:pt x="31533" y="255405"/>
                </a:lnTo>
                <a:lnTo>
                  <a:pt x="43582" y="261539"/>
                </a:lnTo>
                <a:lnTo>
                  <a:pt x="55558" y="266059"/>
                </a:lnTo>
                <a:lnTo>
                  <a:pt x="67460" y="268976"/>
                </a:lnTo>
                <a:lnTo>
                  <a:pt x="79288" y="270299"/>
                </a:lnTo>
                <a:lnTo>
                  <a:pt x="98941" y="268940"/>
                </a:lnTo>
                <a:lnTo>
                  <a:pt x="113780" y="264752"/>
                </a:lnTo>
                <a:lnTo>
                  <a:pt x="124007" y="257738"/>
                </a:lnTo>
                <a:lnTo>
                  <a:pt x="129822" y="247895"/>
                </a:lnTo>
                <a:lnTo>
                  <a:pt x="129890" y="231525"/>
                </a:lnTo>
                <a:lnTo>
                  <a:pt x="127398" y="219489"/>
                </a:lnTo>
                <a:lnTo>
                  <a:pt x="96520" y="187556"/>
                </a:lnTo>
                <a:lnTo>
                  <a:pt x="66855" y="171306"/>
                </a:lnTo>
                <a:lnTo>
                  <a:pt x="52858" y="163674"/>
                </a:lnTo>
                <a:lnTo>
                  <a:pt x="17897" y="137013"/>
                </a:lnTo>
                <a:lnTo>
                  <a:pt x="1453" y="99858"/>
                </a:lnTo>
                <a:lnTo>
                  <a:pt x="0" y="88948"/>
                </a:lnTo>
                <a:lnTo>
                  <a:pt x="772" y="73792"/>
                </a:lnTo>
                <a:lnTo>
                  <a:pt x="21120" y="28414"/>
                </a:lnTo>
                <a:lnTo>
                  <a:pt x="54717" y="6749"/>
                </a:lnTo>
                <a:lnTo>
                  <a:pt x="91853" y="7"/>
                </a:lnTo>
                <a:lnTo>
                  <a:pt x="93336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" name="object 46"/>
          <p:cNvSpPr txBox="1"/>
          <p:nvPr/>
        </p:nvSpPr>
        <p:spPr>
          <a:xfrm>
            <a:off x="533400" y="1752600"/>
            <a:ext cx="8302625" cy="42780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85750" indent="-273050" algn="just">
              <a:lnSpc>
                <a:spcPct val="150000"/>
              </a:lnSpc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Bio-medical waste means “Any waste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which is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generated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during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diagnosis,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treatment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or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immunization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of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human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beings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or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animals or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in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research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activities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pertaining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there to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or in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 production or testing of biological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” -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Bio-medical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rules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,1998</a:t>
            </a:r>
          </a:p>
          <a:p>
            <a:pPr marL="285750" indent="-273050" algn="just">
              <a:lnSpc>
                <a:spcPct val="150000"/>
              </a:lnSpc>
              <a:spcBef>
                <a:spcPts val="600"/>
              </a:spcBef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It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may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includes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wastes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like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sharp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waste,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pathological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waste,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pharmaceutical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 etc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bject 2"/>
          <p:cNvSpPr>
            <a:spLocks noChangeArrowheads="1"/>
          </p:cNvSpPr>
          <p:nvPr/>
        </p:nvSpPr>
        <p:spPr bwMode="auto">
          <a:xfrm>
            <a:off x="534988" y="531813"/>
            <a:ext cx="5162550" cy="3190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object 3"/>
          <p:cNvSpPr>
            <a:spLocks/>
          </p:cNvSpPr>
          <p:nvPr/>
        </p:nvSpPr>
        <p:spPr bwMode="auto">
          <a:xfrm>
            <a:off x="4811713" y="627063"/>
            <a:ext cx="73025" cy="114300"/>
          </a:xfrm>
          <a:custGeom>
            <a:avLst/>
            <a:gdLst/>
            <a:ahLst/>
            <a:cxnLst>
              <a:cxn ang="0">
                <a:pos x="37094" y="0"/>
              </a:cxn>
              <a:cxn ang="0">
                <a:pos x="0" y="114056"/>
              </a:cxn>
              <a:cxn ang="0">
                <a:pos x="74157" y="114056"/>
              </a:cxn>
              <a:cxn ang="0">
                <a:pos x="37094" y="0"/>
              </a:cxn>
            </a:cxnLst>
            <a:rect l="0" t="0" r="r" b="b"/>
            <a:pathLst>
              <a:path w="74295" h="114300">
                <a:moveTo>
                  <a:pt x="37094" y="0"/>
                </a:moveTo>
                <a:lnTo>
                  <a:pt x="0" y="114056"/>
                </a:lnTo>
                <a:lnTo>
                  <a:pt x="74157" y="114056"/>
                </a:lnTo>
                <a:lnTo>
                  <a:pt x="37094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6" name="object 4"/>
          <p:cNvSpPr>
            <a:spLocks/>
          </p:cNvSpPr>
          <p:nvPr/>
        </p:nvSpPr>
        <p:spPr bwMode="auto">
          <a:xfrm>
            <a:off x="4032250" y="584200"/>
            <a:ext cx="117475" cy="212725"/>
          </a:xfrm>
          <a:custGeom>
            <a:avLst/>
            <a:gdLst/>
            <a:ahLst/>
            <a:cxnLst>
              <a:cxn ang="0">
                <a:pos x="25024" y="0"/>
              </a:cxn>
              <a:cxn ang="0">
                <a:pos x="19202" y="0"/>
              </a:cxn>
              <a:cxn ang="0">
                <a:pos x="10820" y="518"/>
              </a:cxn>
              <a:cxn ang="0">
                <a:pos x="0" y="1523"/>
              </a:cxn>
              <a:cxn ang="0">
                <a:pos x="0" y="212079"/>
              </a:cxn>
              <a:cxn ang="0">
                <a:pos x="12224" y="212989"/>
              </a:cxn>
              <a:cxn ang="0">
                <a:pos x="25188" y="213345"/>
              </a:cxn>
              <a:cxn ang="0">
                <a:pos x="40236" y="212483"/>
              </a:cxn>
              <a:cxn ang="0">
                <a:pos x="76614" y="199462"/>
              </a:cxn>
              <a:cxn ang="0">
                <a:pos x="101203" y="169366"/>
              </a:cxn>
              <a:cxn ang="0">
                <a:pos x="115889" y="121737"/>
              </a:cxn>
              <a:cxn ang="0">
                <a:pos x="116910" y="108545"/>
              </a:cxn>
              <a:cxn ang="0">
                <a:pos x="116225" y="89352"/>
              </a:cxn>
              <a:cxn ang="0">
                <a:pos x="105337" y="43532"/>
              </a:cxn>
              <a:cxn ang="0">
                <a:pos x="70255" y="8372"/>
              </a:cxn>
              <a:cxn ang="0">
                <a:pos x="28563" y="37"/>
              </a:cxn>
              <a:cxn ang="0">
                <a:pos x="25024" y="0"/>
              </a:cxn>
            </a:cxnLst>
            <a:rect l="0" t="0" r="r" b="b"/>
            <a:pathLst>
              <a:path w="117475" h="213359">
                <a:moveTo>
                  <a:pt x="25024" y="0"/>
                </a:moveTo>
                <a:lnTo>
                  <a:pt x="19202" y="0"/>
                </a:lnTo>
                <a:lnTo>
                  <a:pt x="10820" y="518"/>
                </a:lnTo>
                <a:lnTo>
                  <a:pt x="0" y="1523"/>
                </a:lnTo>
                <a:lnTo>
                  <a:pt x="0" y="212079"/>
                </a:lnTo>
                <a:lnTo>
                  <a:pt x="12224" y="212989"/>
                </a:lnTo>
                <a:lnTo>
                  <a:pt x="25188" y="213345"/>
                </a:lnTo>
                <a:lnTo>
                  <a:pt x="40236" y="212483"/>
                </a:lnTo>
                <a:lnTo>
                  <a:pt x="76614" y="199462"/>
                </a:lnTo>
                <a:lnTo>
                  <a:pt x="101203" y="169366"/>
                </a:lnTo>
                <a:lnTo>
                  <a:pt x="115889" y="121737"/>
                </a:lnTo>
                <a:lnTo>
                  <a:pt x="116910" y="108545"/>
                </a:lnTo>
                <a:lnTo>
                  <a:pt x="116225" y="89352"/>
                </a:lnTo>
                <a:lnTo>
                  <a:pt x="105337" y="43532"/>
                </a:lnTo>
                <a:lnTo>
                  <a:pt x="70255" y="8372"/>
                </a:lnTo>
                <a:lnTo>
                  <a:pt x="28563" y="37"/>
                </a:lnTo>
                <a:lnTo>
                  <a:pt x="25024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7" name="object 5"/>
          <p:cNvSpPr>
            <a:spLocks/>
          </p:cNvSpPr>
          <p:nvPr/>
        </p:nvSpPr>
        <p:spPr bwMode="auto">
          <a:xfrm>
            <a:off x="3357563" y="581025"/>
            <a:ext cx="157162" cy="220663"/>
          </a:xfrm>
          <a:custGeom>
            <a:avLst/>
            <a:gdLst/>
            <a:ahLst/>
            <a:cxnLst>
              <a:cxn ang="0">
                <a:pos x="75747" y="0"/>
              </a:cxn>
              <a:cxn ang="0">
                <a:pos x="37865" y="10622"/>
              </a:cxn>
              <a:cxn ang="0">
                <a:pos x="13671" y="42661"/>
              </a:cxn>
              <a:cxn ang="0">
                <a:pos x="697" y="90392"/>
              </a:cxn>
              <a:cxn ang="0">
                <a:pos x="0" y="103253"/>
              </a:cxn>
              <a:cxn ang="0">
                <a:pos x="336" y="119777"/>
              </a:cxn>
              <a:cxn ang="0">
                <a:pos x="5680" y="160848"/>
              </a:cxn>
              <a:cxn ang="0">
                <a:pos x="26104" y="202427"/>
              </a:cxn>
              <a:cxn ang="0">
                <a:pos x="59291" y="220851"/>
              </a:cxn>
              <a:cxn ang="0">
                <a:pos x="76693" y="220539"/>
              </a:cxn>
              <a:cxn ang="0">
                <a:pos x="114946" y="210322"/>
              </a:cxn>
              <a:cxn ang="0">
                <a:pos x="143688" y="175702"/>
              </a:cxn>
              <a:cxn ang="0">
                <a:pos x="155194" y="125559"/>
              </a:cxn>
              <a:cxn ang="0">
                <a:pos x="155748" y="110756"/>
              </a:cxn>
              <a:cxn ang="0">
                <a:pos x="155059" y="90926"/>
              </a:cxn>
              <a:cxn ang="0">
                <a:pos x="144695" y="43331"/>
              </a:cxn>
              <a:cxn ang="0">
                <a:pos x="111520" y="7156"/>
              </a:cxn>
              <a:cxn ang="0">
                <a:pos x="75747" y="0"/>
              </a:cxn>
            </a:cxnLst>
            <a:rect l="0" t="0" r="r" b="b"/>
            <a:pathLst>
              <a:path w="156210" h="220979">
                <a:moveTo>
                  <a:pt x="75747" y="0"/>
                </a:moveTo>
                <a:lnTo>
                  <a:pt x="37865" y="10622"/>
                </a:lnTo>
                <a:lnTo>
                  <a:pt x="13671" y="42661"/>
                </a:lnTo>
                <a:lnTo>
                  <a:pt x="697" y="90392"/>
                </a:lnTo>
                <a:lnTo>
                  <a:pt x="0" y="103253"/>
                </a:lnTo>
                <a:lnTo>
                  <a:pt x="336" y="119777"/>
                </a:lnTo>
                <a:lnTo>
                  <a:pt x="5680" y="160848"/>
                </a:lnTo>
                <a:lnTo>
                  <a:pt x="26104" y="202427"/>
                </a:lnTo>
                <a:lnTo>
                  <a:pt x="59291" y="220851"/>
                </a:lnTo>
                <a:lnTo>
                  <a:pt x="76693" y="220539"/>
                </a:lnTo>
                <a:lnTo>
                  <a:pt x="114946" y="210322"/>
                </a:lnTo>
                <a:lnTo>
                  <a:pt x="143688" y="175702"/>
                </a:lnTo>
                <a:lnTo>
                  <a:pt x="155194" y="125559"/>
                </a:lnTo>
                <a:lnTo>
                  <a:pt x="155748" y="110756"/>
                </a:lnTo>
                <a:lnTo>
                  <a:pt x="155059" y="90926"/>
                </a:lnTo>
                <a:lnTo>
                  <a:pt x="144695" y="43331"/>
                </a:lnTo>
                <a:lnTo>
                  <a:pt x="111520" y="7156"/>
                </a:lnTo>
                <a:lnTo>
                  <a:pt x="7574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8" name="object 6"/>
          <p:cNvSpPr>
            <a:spLocks/>
          </p:cNvSpPr>
          <p:nvPr/>
        </p:nvSpPr>
        <p:spPr bwMode="auto">
          <a:xfrm>
            <a:off x="2451100" y="581025"/>
            <a:ext cx="155575" cy="220663"/>
          </a:xfrm>
          <a:custGeom>
            <a:avLst/>
            <a:gdLst/>
            <a:ahLst/>
            <a:cxnLst>
              <a:cxn ang="0">
                <a:pos x="75762" y="0"/>
              </a:cxn>
              <a:cxn ang="0">
                <a:pos x="37875" y="10615"/>
              </a:cxn>
              <a:cxn ang="0">
                <a:pos x="13680" y="42652"/>
              </a:cxn>
              <a:cxn ang="0">
                <a:pos x="699" y="90381"/>
              </a:cxn>
              <a:cxn ang="0">
                <a:pos x="0" y="103239"/>
              </a:cxn>
              <a:cxn ang="0">
                <a:pos x="336" y="119766"/>
              </a:cxn>
              <a:cxn ang="0">
                <a:pos x="5677" y="160840"/>
              </a:cxn>
              <a:cxn ang="0">
                <a:pos x="26098" y="202421"/>
              </a:cxn>
              <a:cxn ang="0">
                <a:pos x="59287" y="220849"/>
              </a:cxn>
              <a:cxn ang="0">
                <a:pos x="76690" y="220538"/>
              </a:cxn>
              <a:cxn ang="0">
                <a:pos x="114947" y="210322"/>
              </a:cxn>
              <a:cxn ang="0">
                <a:pos x="143688" y="175703"/>
              </a:cxn>
              <a:cxn ang="0">
                <a:pos x="155208" y="125564"/>
              </a:cxn>
              <a:cxn ang="0">
                <a:pos x="155762" y="110762"/>
              </a:cxn>
              <a:cxn ang="0">
                <a:pos x="155074" y="90932"/>
              </a:cxn>
              <a:cxn ang="0">
                <a:pos x="144711" y="43335"/>
              </a:cxn>
              <a:cxn ang="0">
                <a:pos x="111538" y="7158"/>
              </a:cxn>
              <a:cxn ang="0">
                <a:pos x="75762" y="0"/>
              </a:cxn>
            </a:cxnLst>
            <a:rect l="0" t="0" r="r" b="b"/>
            <a:pathLst>
              <a:path w="156210" h="220979">
                <a:moveTo>
                  <a:pt x="75762" y="0"/>
                </a:moveTo>
                <a:lnTo>
                  <a:pt x="37875" y="10615"/>
                </a:lnTo>
                <a:lnTo>
                  <a:pt x="13680" y="42652"/>
                </a:lnTo>
                <a:lnTo>
                  <a:pt x="699" y="90381"/>
                </a:lnTo>
                <a:lnTo>
                  <a:pt x="0" y="103239"/>
                </a:lnTo>
                <a:lnTo>
                  <a:pt x="336" y="119766"/>
                </a:lnTo>
                <a:lnTo>
                  <a:pt x="5677" y="160840"/>
                </a:lnTo>
                <a:lnTo>
                  <a:pt x="26098" y="202421"/>
                </a:lnTo>
                <a:lnTo>
                  <a:pt x="59287" y="220849"/>
                </a:lnTo>
                <a:lnTo>
                  <a:pt x="76690" y="220538"/>
                </a:lnTo>
                <a:lnTo>
                  <a:pt x="114947" y="210322"/>
                </a:lnTo>
                <a:lnTo>
                  <a:pt x="143688" y="175703"/>
                </a:lnTo>
                <a:lnTo>
                  <a:pt x="155208" y="125564"/>
                </a:lnTo>
                <a:lnTo>
                  <a:pt x="155762" y="110762"/>
                </a:lnTo>
                <a:lnTo>
                  <a:pt x="155074" y="90932"/>
                </a:lnTo>
                <a:lnTo>
                  <a:pt x="144711" y="43335"/>
                </a:lnTo>
                <a:lnTo>
                  <a:pt x="111538" y="7158"/>
                </a:lnTo>
                <a:lnTo>
                  <a:pt x="7576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9" name="object 7"/>
          <p:cNvSpPr>
            <a:spLocks/>
          </p:cNvSpPr>
          <p:nvPr/>
        </p:nvSpPr>
        <p:spPr bwMode="auto">
          <a:xfrm>
            <a:off x="5500688" y="536575"/>
            <a:ext cx="196850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6839" y="0"/>
              </a:cxn>
              <a:cxn ang="0">
                <a:pos x="196839" y="48646"/>
              </a:cxn>
              <a:cxn ang="0">
                <a:pos x="54711" y="48646"/>
              </a:cxn>
              <a:cxn ang="0">
                <a:pos x="54711" y="120914"/>
              </a:cxn>
              <a:cxn ang="0">
                <a:pos x="156575" y="120914"/>
              </a:cxn>
              <a:cxn ang="0">
                <a:pos x="156575" y="167396"/>
              </a:cxn>
              <a:cxn ang="0">
                <a:pos x="54711" y="167396"/>
              </a:cxn>
              <a:cxn ang="0">
                <a:pos x="54711" y="259841"/>
              </a:cxn>
              <a:cxn ang="0">
                <a:pos x="194553" y="259841"/>
              </a:cxn>
              <a:cxn ang="0">
                <a:pos x="194553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6850" h="308609">
                <a:moveTo>
                  <a:pt x="0" y="0"/>
                </a:moveTo>
                <a:lnTo>
                  <a:pt x="196839" y="0"/>
                </a:lnTo>
                <a:lnTo>
                  <a:pt x="196839" y="48646"/>
                </a:lnTo>
                <a:lnTo>
                  <a:pt x="54711" y="48646"/>
                </a:lnTo>
                <a:lnTo>
                  <a:pt x="54711" y="120914"/>
                </a:lnTo>
                <a:lnTo>
                  <a:pt x="156575" y="120914"/>
                </a:lnTo>
                <a:lnTo>
                  <a:pt x="156575" y="167396"/>
                </a:lnTo>
                <a:lnTo>
                  <a:pt x="54711" y="167396"/>
                </a:lnTo>
                <a:lnTo>
                  <a:pt x="54711" y="259841"/>
                </a:lnTo>
                <a:lnTo>
                  <a:pt x="194553" y="259841"/>
                </a:lnTo>
                <a:lnTo>
                  <a:pt x="194553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0" name="object 8"/>
          <p:cNvSpPr>
            <a:spLocks/>
          </p:cNvSpPr>
          <p:nvPr/>
        </p:nvSpPr>
        <p:spPr bwMode="auto">
          <a:xfrm>
            <a:off x="5210175" y="536575"/>
            <a:ext cx="255588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5513" y="0"/>
              </a:cxn>
              <a:cxn ang="0">
                <a:pos x="255513" y="48646"/>
              </a:cxn>
              <a:cxn ang="0">
                <a:pos x="152887" y="48646"/>
              </a:cxn>
              <a:cxn ang="0">
                <a:pos x="152887" y="308488"/>
              </a:cxn>
              <a:cxn ang="0">
                <a:pos x="98145" y="308488"/>
              </a:cxn>
              <a:cxn ang="0">
                <a:pos x="98145" y="48646"/>
              </a:cxn>
              <a:cxn ang="0">
                <a:pos x="0" y="48646"/>
              </a:cxn>
              <a:cxn ang="0">
                <a:pos x="0" y="0"/>
              </a:cxn>
            </a:cxnLst>
            <a:rect l="0" t="0" r="r" b="b"/>
            <a:pathLst>
              <a:path w="255904" h="308609">
                <a:moveTo>
                  <a:pt x="0" y="0"/>
                </a:moveTo>
                <a:lnTo>
                  <a:pt x="255513" y="0"/>
                </a:lnTo>
                <a:lnTo>
                  <a:pt x="255513" y="48646"/>
                </a:lnTo>
                <a:lnTo>
                  <a:pt x="152887" y="48646"/>
                </a:lnTo>
                <a:lnTo>
                  <a:pt x="152887" y="308488"/>
                </a:lnTo>
                <a:lnTo>
                  <a:pt x="98145" y="308488"/>
                </a:lnTo>
                <a:lnTo>
                  <a:pt x="98145" y="48646"/>
                </a:lnTo>
                <a:lnTo>
                  <a:pt x="0" y="4864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1" name="object 9"/>
          <p:cNvSpPr>
            <a:spLocks/>
          </p:cNvSpPr>
          <p:nvPr/>
        </p:nvSpPr>
        <p:spPr bwMode="auto">
          <a:xfrm>
            <a:off x="4354513" y="536575"/>
            <a:ext cx="381000" cy="314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149" y="0"/>
              </a:cxn>
              <a:cxn ang="0">
                <a:pos x="115061" y="186171"/>
              </a:cxn>
              <a:cxn ang="0">
                <a:pos x="177545" y="0"/>
              </a:cxn>
              <a:cxn ang="0">
                <a:pos x="201564" y="0"/>
              </a:cxn>
              <a:cxn ang="0">
                <a:pos x="264292" y="186171"/>
              </a:cxn>
              <a:cxn ang="0">
                <a:pos x="322082" y="0"/>
              </a:cxn>
              <a:cxn ang="0">
                <a:pos x="379110" y="0"/>
              </a:cxn>
              <a:cxn ang="0">
                <a:pos x="279288" y="312663"/>
              </a:cxn>
              <a:cxn ang="0">
                <a:pos x="256793" y="312663"/>
              </a:cxn>
              <a:cxn ang="0">
                <a:pos x="189372" y="118109"/>
              </a:cxn>
              <a:cxn ang="0">
                <a:pos x="123840" y="312663"/>
              </a:cxn>
              <a:cxn ang="0">
                <a:pos x="101345" y="312663"/>
              </a:cxn>
              <a:cxn ang="0">
                <a:pos x="0" y="0"/>
              </a:cxn>
            </a:cxnLst>
            <a:rect l="0" t="0" r="r" b="b"/>
            <a:pathLst>
              <a:path w="379729" h="313055">
                <a:moveTo>
                  <a:pt x="0" y="0"/>
                </a:moveTo>
                <a:lnTo>
                  <a:pt x="57149" y="0"/>
                </a:lnTo>
                <a:lnTo>
                  <a:pt x="115061" y="186171"/>
                </a:lnTo>
                <a:lnTo>
                  <a:pt x="177545" y="0"/>
                </a:lnTo>
                <a:lnTo>
                  <a:pt x="201564" y="0"/>
                </a:lnTo>
                <a:lnTo>
                  <a:pt x="264292" y="186171"/>
                </a:lnTo>
                <a:lnTo>
                  <a:pt x="322082" y="0"/>
                </a:lnTo>
                <a:lnTo>
                  <a:pt x="379110" y="0"/>
                </a:lnTo>
                <a:lnTo>
                  <a:pt x="279288" y="312663"/>
                </a:lnTo>
                <a:lnTo>
                  <a:pt x="256793" y="312663"/>
                </a:lnTo>
                <a:lnTo>
                  <a:pt x="189372" y="118109"/>
                </a:lnTo>
                <a:lnTo>
                  <a:pt x="123840" y="312663"/>
                </a:lnTo>
                <a:lnTo>
                  <a:pt x="101345" y="312663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2" name="object 10"/>
          <p:cNvSpPr>
            <a:spLocks/>
          </p:cNvSpPr>
          <p:nvPr/>
        </p:nvSpPr>
        <p:spPr bwMode="auto">
          <a:xfrm>
            <a:off x="3857625" y="536575"/>
            <a:ext cx="55563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44" y="0"/>
              </a:cxn>
              <a:cxn ang="0">
                <a:pos x="54744" y="308478"/>
              </a:cxn>
              <a:cxn ang="0">
                <a:pos x="0" y="308478"/>
              </a:cxn>
              <a:cxn ang="0">
                <a:pos x="0" y="0"/>
              </a:cxn>
            </a:cxnLst>
            <a:rect l="0" t="0" r="r" b="b"/>
            <a:pathLst>
              <a:path w="55245" h="308609">
                <a:moveTo>
                  <a:pt x="0" y="0"/>
                </a:moveTo>
                <a:lnTo>
                  <a:pt x="54744" y="0"/>
                </a:lnTo>
                <a:lnTo>
                  <a:pt x="54744" y="308478"/>
                </a:lnTo>
                <a:lnTo>
                  <a:pt x="0" y="30847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3" name="object 11"/>
          <p:cNvSpPr>
            <a:spLocks/>
          </p:cNvSpPr>
          <p:nvPr/>
        </p:nvSpPr>
        <p:spPr bwMode="auto">
          <a:xfrm>
            <a:off x="3619500" y="536575"/>
            <a:ext cx="193675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11" y="0"/>
              </a:cxn>
              <a:cxn ang="0">
                <a:pos x="54711" y="259841"/>
              </a:cxn>
              <a:cxn ang="0">
                <a:pos x="194157" y="259841"/>
              </a:cxn>
              <a:cxn ang="0">
                <a:pos x="194157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4310" h="308609">
                <a:moveTo>
                  <a:pt x="0" y="0"/>
                </a:moveTo>
                <a:lnTo>
                  <a:pt x="54711" y="0"/>
                </a:lnTo>
                <a:lnTo>
                  <a:pt x="54711" y="259841"/>
                </a:lnTo>
                <a:lnTo>
                  <a:pt x="194157" y="259841"/>
                </a:lnTo>
                <a:lnTo>
                  <a:pt x="194157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4" name="object 12"/>
          <p:cNvSpPr>
            <a:spLocks/>
          </p:cNvSpPr>
          <p:nvPr/>
        </p:nvSpPr>
        <p:spPr bwMode="auto">
          <a:xfrm>
            <a:off x="2713038" y="536575"/>
            <a:ext cx="203200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3204" y="0"/>
              </a:cxn>
              <a:cxn ang="0">
                <a:pos x="203204" y="48646"/>
              </a:cxn>
              <a:cxn ang="0">
                <a:pos x="54732" y="48646"/>
              </a:cxn>
              <a:cxn ang="0">
                <a:pos x="54732" y="120914"/>
              </a:cxn>
              <a:cxn ang="0">
                <a:pos x="163199" y="120914"/>
              </a:cxn>
              <a:cxn ang="0">
                <a:pos x="163199" y="167396"/>
              </a:cxn>
              <a:cxn ang="0">
                <a:pos x="54732" y="167396"/>
              </a:cxn>
              <a:cxn ang="0">
                <a:pos x="54732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203200" h="308609">
                <a:moveTo>
                  <a:pt x="0" y="0"/>
                </a:moveTo>
                <a:lnTo>
                  <a:pt x="203204" y="0"/>
                </a:lnTo>
                <a:lnTo>
                  <a:pt x="203204" y="48646"/>
                </a:lnTo>
                <a:lnTo>
                  <a:pt x="54732" y="48646"/>
                </a:lnTo>
                <a:lnTo>
                  <a:pt x="54732" y="120914"/>
                </a:lnTo>
                <a:lnTo>
                  <a:pt x="163199" y="120914"/>
                </a:lnTo>
                <a:lnTo>
                  <a:pt x="163199" y="167396"/>
                </a:lnTo>
                <a:lnTo>
                  <a:pt x="54732" y="167396"/>
                </a:lnTo>
                <a:lnTo>
                  <a:pt x="54732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5" name="object 13"/>
          <p:cNvSpPr>
            <a:spLocks/>
          </p:cNvSpPr>
          <p:nvPr/>
        </p:nvSpPr>
        <p:spPr bwMode="auto">
          <a:xfrm>
            <a:off x="1763713" y="536575"/>
            <a:ext cx="257175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5519" y="0"/>
              </a:cxn>
              <a:cxn ang="0">
                <a:pos x="255519" y="48646"/>
              </a:cxn>
              <a:cxn ang="0">
                <a:pos x="152912" y="48646"/>
              </a:cxn>
              <a:cxn ang="0">
                <a:pos x="152912" y="308488"/>
              </a:cxn>
              <a:cxn ang="0">
                <a:pos x="98166" y="308488"/>
              </a:cxn>
              <a:cxn ang="0">
                <a:pos x="98166" y="48646"/>
              </a:cxn>
              <a:cxn ang="0">
                <a:pos x="0" y="48646"/>
              </a:cxn>
              <a:cxn ang="0">
                <a:pos x="0" y="0"/>
              </a:cxn>
            </a:cxnLst>
            <a:rect l="0" t="0" r="r" b="b"/>
            <a:pathLst>
              <a:path w="255905" h="308609">
                <a:moveTo>
                  <a:pt x="0" y="0"/>
                </a:moveTo>
                <a:lnTo>
                  <a:pt x="255519" y="0"/>
                </a:lnTo>
                <a:lnTo>
                  <a:pt x="255519" y="48646"/>
                </a:lnTo>
                <a:lnTo>
                  <a:pt x="152912" y="48646"/>
                </a:lnTo>
                <a:lnTo>
                  <a:pt x="152912" y="308488"/>
                </a:lnTo>
                <a:lnTo>
                  <a:pt x="98166" y="308488"/>
                </a:lnTo>
                <a:lnTo>
                  <a:pt x="98166" y="48646"/>
                </a:lnTo>
                <a:lnTo>
                  <a:pt x="0" y="4864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6" name="object 14"/>
          <p:cNvSpPr>
            <a:spLocks/>
          </p:cNvSpPr>
          <p:nvPr/>
        </p:nvSpPr>
        <p:spPr bwMode="auto">
          <a:xfrm>
            <a:off x="1282700" y="536575"/>
            <a:ext cx="196850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6845" y="0"/>
              </a:cxn>
              <a:cxn ang="0">
                <a:pos x="196845" y="48646"/>
              </a:cxn>
              <a:cxn ang="0">
                <a:pos x="54732" y="48646"/>
              </a:cxn>
              <a:cxn ang="0">
                <a:pos x="54732" y="120914"/>
              </a:cxn>
              <a:cxn ang="0">
                <a:pos x="156590" y="120914"/>
              </a:cxn>
              <a:cxn ang="0">
                <a:pos x="156590" y="167396"/>
              </a:cxn>
              <a:cxn ang="0">
                <a:pos x="54732" y="167396"/>
              </a:cxn>
              <a:cxn ang="0">
                <a:pos x="54732" y="259841"/>
              </a:cxn>
              <a:cxn ang="0">
                <a:pos x="194559" y="259841"/>
              </a:cxn>
              <a:cxn ang="0">
                <a:pos x="194559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6850" h="308609">
                <a:moveTo>
                  <a:pt x="0" y="0"/>
                </a:moveTo>
                <a:lnTo>
                  <a:pt x="196845" y="0"/>
                </a:lnTo>
                <a:lnTo>
                  <a:pt x="196845" y="48646"/>
                </a:lnTo>
                <a:lnTo>
                  <a:pt x="54732" y="48646"/>
                </a:lnTo>
                <a:lnTo>
                  <a:pt x="54732" y="120914"/>
                </a:lnTo>
                <a:lnTo>
                  <a:pt x="156590" y="120914"/>
                </a:lnTo>
                <a:lnTo>
                  <a:pt x="156590" y="167396"/>
                </a:lnTo>
                <a:lnTo>
                  <a:pt x="54732" y="167396"/>
                </a:lnTo>
                <a:lnTo>
                  <a:pt x="54732" y="259841"/>
                </a:lnTo>
                <a:lnTo>
                  <a:pt x="194559" y="259841"/>
                </a:lnTo>
                <a:lnTo>
                  <a:pt x="194559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7" name="object 15"/>
          <p:cNvSpPr>
            <a:spLocks/>
          </p:cNvSpPr>
          <p:nvPr/>
        </p:nvSpPr>
        <p:spPr bwMode="auto">
          <a:xfrm>
            <a:off x="1031875" y="536575"/>
            <a:ext cx="203200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3228" y="0"/>
              </a:cxn>
              <a:cxn ang="0">
                <a:pos x="203228" y="48646"/>
              </a:cxn>
              <a:cxn ang="0">
                <a:pos x="54757" y="48646"/>
              </a:cxn>
              <a:cxn ang="0">
                <a:pos x="54757" y="120914"/>
              </a:cxn>
              <a:cxn ang="0">
                <a:pos x="163211" y="120914"/>
              </a:cxn>
              <a:cxn ang="0">
                <a:pos x="163211" y="167396"/>
              </a:cxn>
              <a:cxn ang="0">
                <a:pos x="54757" y="167396"/>
              </a:cxn>
              <a:cxn ang="0">
                <a:pos x="54757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203834" h="308609">
                <a:moveTo>
                  <a:pt x="0" y="0"/>
                </a:moveTo>
                <a:lnTo>
                  <a:pt x="203228" y="0"/>
                </a:lnTo>
                <a:lnTo>
                  <a:pt x="203228" y="48646"/>
                </a:lnTo>
                <a:lnTo>
                  <a:pt x="54757" y="48646"/>
                </a:lnTo>
                <a:lnTo>
                  <a:pt x="54757" y="120914"/>
                </a:lnTo>
                <a:lnTo>
                  <a:pt x="163211" y="120914"/>
                </a:lnTo>
                <a:lnTo>
                  <a:pt x="163211" y="167396"/>
                </a:lnTo>
                <a:lnTo>
                  <a:pt x="54757" y="167396"/>
                </a:lnTo>
                <a:lnTo>
                  <a:pt x="54757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8" name="object 16"/>
          <p:cNvSpPr>
            <a:spLocks/>
          </p:cNvSpPr>
          <p:nvPr/>
        </p:nvSpPr>
        <p:spPr bwMode="auto">
          <a:xfrm>
            <a:off x="779463" y="536575"/>
            <a:ext cx="204787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3228" y="0"/>
              </a:cxn>
              <a:cxn ang="0">
                <a:pos x="203228" y="48646"/>
              </a:cxn>
              <a:cxn ang="0">
                <a:pos x="54757" y="48646"/>
              </a:cxn>
              <a:cxn ang="0">
                <a:pos x="54757" y="120914"/>
              </a:cxn>
              <a:cxn ang="0">
                <a:pos x="163211" y="120914"/>
              </a:cxn>
              <a:cxn ang="0">
                <a:pos x="163211" y="167396"/>
              </a:cxn>
              <a:cxn ang="0">
                <a:pos x="54757" y="167396"/>
              </a:cxn>
              <a:cxn ang="0">
                <a:pos x="54757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203834" h="308609">
                <a:moveTo>
                  <a:pt x="0" y="0"/>
                </a:moveTo>
                <a:lnTo>
                  <a:pt x="203228" y="0"/>
                </a:lnTo>
                <a:lnTo>
                  <a:pt x="203228" y="48646"/>
                </a:lnTo>
                <a:lnTo>
                  <a:pt x="54757" y="48646"/>
                </a:lnTo>
                <a:lnTo>
                  <a:pt x="54757" y="120914"/>
                </a:lnTo>
                <a:lnTo>
                  <a:pt x="163211" y="120914"/>
                </a:lnTo>
                <a:lnTo>
                  <a:pt x="163211" y="167396"/>
                </a:lnTo>
                <a:lnTo>
                  <a:pt x="54757" y="167396"/>
                </a:lnTo>
                <a:lnTo>
                  <a:pt x="54757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9" name="object 17"/>
          <p:cNvSpPr>
            <a:spLocks/>
          </p:cNvSpPr>
          <p:nvPr/>
        </p:nvSpPr>
        <p:spPr bwMode="auto">
          <a:xfrm>
            <a:off x="534988" y="536575"/>
            <a:ext cx="196850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6906" y="0"/>
              </a:cxn>
              <a:cxn ang="0">
                <a:pos x="196906" y="48646"/>
              </a:cxn>
              <a:cxn ang="0">
                <a:pos x="54757" y="48646"/>
              </a:cxn>
              <a:cxn ang="0">
                <a:pos x="54757" y="120914"/>
              </a:cxn>
              <a:cxn ang="0">
                <a:pos x="156676" y="120914"/>
              </a:cxn>
              <a:cxn ang="0">
                <a:pos x="156676" y="167396"/>
              </a:cxn>
              <a:cxn ang="0">
                <a:pos x="54757" y="167396"/>
              </a:cxn>
              <a:cxn ang="0">
                <a:pos x="54757" y="259841"/>
              </a:cxn>
              <a:cxn ang="0">
                <a:pos x="194584" y="259841"/>
              </a:cxn>
              <a:cxn ang="0">
                <a:pos x="194584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7484" h="308609">
                <a:moveTo>
                  <a:pt x="0" y="0"/>
                </a:moveTo>
                <a:lnTo>
                  <a:pt x="196906" y="0"/>
                </a:lnTo>
                <a:lnTo>
                  <a:pt x="196906" y="48646"/>
                </a:lnTo>
                <a:lnTo>
                  <a:pt x="54757" y="48646"/>
                </a:lnTo>
                <a:lnTo>
                  <a:pt x="54757" y="120914"/>
                </a:lnTo>
                <a:lnTo>
                  <a:pt x="156676" y="120914"/>
                </a:lnTo>
                <a:lnTo>
                  <a:pt x="156676" y="167396"/>
                </a:lnTo>
                <a:lnTo>
                  <a:pt x="54757" y="167396"/>
                </a:lnTo>
                <a:lnTo>
                  <a:pt x="54757" y="259841"/>
                </a:lnTo>
                <a:lnTo>
                  <a:pt x="194584" y="259841"/>
                </a:lnTo>
                <a:lnTo>
                  <a:pt x="194584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30" name="object 18"/>
          <p:cNvSpPr>
            <a:spLocks/>
          </p:cNvSpPr>
          <p:nvPr/>
        </p:nvSpPr>
        <p:spPr bwMode="auto">
          <a:xfrm>
            <a:off x="3976688" y="534988"/>
            <a:ext cx="228600" cy="311150"/>
          </a:xfrm>
          <a:custGeom>
            <a:avLst/>
            <a:gdLst/>
            <a:ahLst/>
            <a:cxnLst>
              <a:cxn ang="0">
                <a:pos x="82295" y="0"/>
              </a:cxn>
              <a:cxn ang="0">
                <a:pos x="124231" y="4426"/>
              </a:cxn>
              <a:cxn ang="0">
                <a:pos x="170443" y="24052"/>
              </a:cxn>
              <a:cxn ang="0">
                <a:pos x="199380" y="52876"/>
              </a:cxn>
              <a:cxn ang="0">
                <a:pos x="218472" y="86280"/>
              </a:cxn>
              <a:cxn ang="0">
                <a:pos x="228526" y="135317"/>
              </a:cxn>
              <a:cxn ang="0">
                <a:pos x="228098" y="153975"/>
              </a:cxn>
              <a:cxn ang="0">
                <a:pos x="221302" y="203419"/>
              </a:cxn>
              <a:cxn ang="0">
                <a:pos x="206243" y="243237"/>
              </a:cxn>
              <a:cxn ang="0">
                <a:pos x="182930" y="273648"/>
              </a:cxn>
              <a:cxn ang="0">
                <a:pos x="139016" y="299938"/>
              </a:cxn>
              <a:cxn ang="0">
                <a:pos x="96468" y="309245"/>
              </a:cxn>
              <a:cxn ang="0">
                <a:pos x="0" y="310652"/>
              </a:cxn>
              <a:cxn ang="0">
                <a:pos x="0" y="2285"/>
              </a:cxn>
              <a:cxn ang="0">
                <a:pos x="50202" y="659"/>
              </a:cxn>
              <a:cxn ang="0">
                <a:pos x="82295" y="0"/>
              </a:cxn>
            </a:cxnLst>
            <a:rect l="0" t="0" r="r" b="b"/>
            <a:pathLst>
              <a:path w="228600" h="311150">
                <a:moveTo>
                  <a:pt x="82295" y="0"/>
                </a:moveTo>
                <a:lnTo>
                  <a:pt x="124231" y="4426"/>
                </a:lnTo>
                <a:lnTo>
                  <a:pt x="170443" y="24052"/>
                </a:lnTo>
                <a:lnTo>
                  <a:pt x="199380" y="52876"/>
                </a:lnTo>
                <a:lnTo>
                  <a:pt x="218472" y="86280"/>
                </a:lnTo>
                <a:lnTo>
                  <a:pt x="228526" y="135317"/>
                </a:lnTo>
                <a:lnTo>
                  <a:pt x="228098" y="153975"/>
                </a:lnTo>
                <a:lnTo>
                  <a:pt x="221302" y="203419"/>
                </a:lnTo>
                <a:lnTo>
                  <a:pt x="206243" y="243237"/>
                </a:lnTo>
                <a:lnTo>
                  <a:pt x="182930" y="273648"/>
                </a:lnTo>
                <a:lnTo>
                  <a:pt x="139016" y="299938"/>
                </a:lnTo>
                <a:lnTo>
                  <a:pt x="96468" y="309245"/>
                </a:lnTo>
                <a:lnTo>
                  <a:pt x="0" y="310652"/>
                </a:lnTo>
                <a:lnTo>
                  <a:pt x="0" y="2285"/>
                </a:lnTo>
                <a:lnTo>
                  <a:pt x="50202" y="659"/>
                </a:lnTo>
                <a:lnTo>
                  <a:pt x="8229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31" name="object 19"/>
          <p:cNvSpPr>
            <a:spLocks/>
          </p:cNvSpPr>
          <p:nvPr/>
        </p:nvSpPr>
        <p:spPr bwMode="auto">
          <a:xfrm>
            <a:off x="4713288" y="533400"/>
            <a:ext cx="271462" cy="312738"/>
          </a:xfrm>
          <a:custGeom>
            <a:avLst/>
            <a:gdLst/>
            <a:ahLst/>
            <a:cxnLst>
              <a:cxn ang="0">
                <a:pos x="123078" y="0"/>
              </a:cxn>
              <a:cxn ang="0">
                <a:pos x="147065" y="0"/>
              </a:cxn>
              <a:cxn ang="0">
                <a:pos x="271028" y="312663"/>
              </a:cxn>
              <a:cxn ang="0">
                <a:pos x="210586" y="312663"/>
              </a:cxn>
              <a:cxn ang="0">
                <a:pos x="188092" y="250179"/>
              </a:cxn>
              <a:cxn ang="0">
                <a:pos x="82448" y="250179"/>
              </a:cxn>
              <a:cxn ang="0">
                <a:pos x="60959" y="312663"/>
              </a:cxn>
              <a:cxn ang="0">
                <a:pos x="0" y="312663"/>
              </a:cxn>
              <a:cxn ang="0">
                <a:pos x="123078" y="0"/>
              </a:cxn>
            </a:cxnLst>
            <a:rect l="0" t="0" r="r" b="b"/>
            <a:pathLst>
              <a:path w="271145" h="313055">
                <a:moveTo>
                  <a:pt x="123078" y="0"/>
                </a:moveTo>
                <a:lnTo>
                  <a:pt x="147065" y="0"/>
                </a:lnTo>
                <a:lnTo>
                  <a:pt x="271028" y="312663"/>
                </a:lnTo>
                <a:lnTo>
                  <a:pt x="210586" y="312663"/>
                </a:lnTo>
                <a:lnTo>
                  <a:pt x="188092" y="250179"/>
                </a:lnTo>
                <a:lnTo>
                  <a:pt x="82448" y="250179"/>
                </a:lnTo>
                <a:lnTo>
                  <a:pt x="60959" y="312663"/>
                </a:lnTo>
                <a:lnTo>
                  <a:pt x="0" y="312663"/>
                </a:lnTo>
                <a:lnTo>
                  <a:pt x="12307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32" name="object 20"/>
          <p:cNvSpPr>
            <a:spLocks/>
          </p:cNvSpPr>
          <p:nvPr/>
        </p:nvSpPr>
        <p:spPr bwMode="auto">
          <a:xfrm>
            <a:off x="5002213" y="531813"/>
            <a:ext cx="187325" cy="319087"/>
          </a:xfrm>
          <a:custGeom>
            <a:avLst/>
            <a:gdLst/>
            <a:ahLst/>
            <a:cxnLst>
              <a:cxn ang="0">
                <a:pos x="93308" y="0"/>
              </a:cxn>
              <a:cxn ang="0">
                <a:pos x="137341" y="4454"/>
              </a:cxn>
              <a:cxn ang="0">
                <a:pos x="168731" y="17753"/>
              </a:cxn>
              <a:cxn ang="0">
                <a:pos x="155152" y="67177"/>
              </a:cxn>
              <a:cxn ang="0">
                <a:pos x="143644" y="59845"/>
              </a:cxn>
              <a:cxn ang="0">
                <a:pos x="131871" y="54122"/>
              </a:cxn>
              <a:cxn ang="0">
                <a:pos x="119840" y="50007"/>
              </a:cxn>
              <a:cxn ang="0">
                <a:pos x="107559" y="47502"/>
              </a:cxn>
              <a:cxn ang="0">
                <a:pos x="95034" y="46606"/>
              </a:cxn>
              <a:cxn ang="0">
                <a:pos x="80702" y="48210"/>
              </a:cxn>
              <a:cxn ang="0">
                <a:pos x="69474" y="53045"/>
              </a:cxn>
              <a:cxn ang="0">
                <a:pos x="59539" y="64313"/>
              </a:cxn>
              <a:cxn ang="0">
                <a:pos x="55174" y="75417"/>
              </a:cxn>
              <a:cxn ang="0">
                <a:pos x="56222" y="86042"/>
              </a:cxn>
              <a:cxn ang="0">
                <a:pos x="86530" y="122771"/>
              </a:cxn>
              <a:cxn ang="0">
                <a:pos x="117668" y="139950"/>
              </a:cxn>
              <a:cxn ang="0">
                <a:pos x="131285" y="147361"/>
              </a:cxn>
              <a:cxn ang="0">
                <a:pos x="165937" y="174194"/>
              </a:cxn>
              <a:cxn ang="0">
                <a:pos x="185066" y="219345"/>
              </a:cxn>
              <a:cxn ang="0">
                <a:pos x="185875" y="232661"/>
              </a:cxn>
              <a:cxn ang="0">
                <a:pos x="184876" y="246289"/>
              </a:cxn>
              <a:cxn ang="0">
                <a:pos x="160834" y="291056"/>
              </a:cxn>
              <a:cxn ang="0">
                <a:pos x="127911" y="310531"/>
              </a:cxn>
              <a:cxn ang="0">
                <a:pos x="90342" y="318569"/>
              </a:cxn>
              <a:cxn ang="0">
                <a:pos x="74154" y="318328"/>
              </a:cxn>
              <a:cxn ang="0">
                <a:pos x="34154" y="312503"/>
              </a:cxn>
              <a:cxn ang="0">
                <a:pos x="2934" y="299137"/>
              </a:cxn>
              <a:cxn ang="0">
                <a:pos x="19394" y="247649"/>
              </a:cxn>
              <a:cxn ang="0">
                <a:pos x="31517" y="255414"/>
              </a:cxn>
              <a:cxn ang="0">
                <a:pos x="43577" y="261551"/>
              </a:cxn>
              <a:cxn ang="0">
                <a:pos x="55564" y="266072"/>
              </a:cxn>
              <a:cxn ang="0">
                <a:pos x="67467" y="268986"/>
              </a:cxn>
              <a:cxn ang="0">
                <a:pos x="79275" y="270302"/>
              </a:cxn>
              <a:cxn ang="0">
                <a:pos x="98906" y="268940"/>
              </a:cxn>
              <a:cxn ang="0">
                <a:pos x="113739" y="264749"/>
              </a:cxn>
              <a:cxn ang="0">
                <a:pos x="123968" y="257728"/>
              </a:cxn>
              <a:cxn ang="0">
                <a:pos x="129785" y="247878"/>
              </a:cxn>
              <a:cxn ang="0">
                <a:pos x="129851" y="231513"/>
              </a:cxn>
              <a:cxn ang="0">
                <a:pos x="127355" y="219480"/>
              </a:cxn>
              <a:cxn ang="0">
                <a:pos x="96477" y="187538"/>
              </a:cxn>
              <a:cxn ang="0">
                <a:pos x="66793" y="171291"/>
              </a:cxn>
              <a:cxn ang="0">
                <a:pos x="52795" y="163665"/>
              </a:cxn>
              <a:cxn ang="0">
                <a:pos x="17842" y="137007"/>
              </a:cxn>
              <a:cxn ang="0">
                <a:pos x="1439" y="99849"/>
              </a:cxn>
              <a:cxn ang="0">
                <a:pos x="0" y="88936"/>
              </a:cxn>
              <a:cxn ang="0">
                <a:pos x="765" y="73778"/>
              </a:cxn>
              <a:cxn ang="0">
                <a:pos x="21069" y="28390"/>
              </a:cxn>
              <a:cxn ang="0">
                <a:pos x="54667" y="6748"/>
              </a:cxn>
              <a:cxn ang="0">
                <a:pos x="91810" y="7"/>
              </a:cxn>
              <a:cxn ang="0">
                <a:pos x="93308" y="0"/>
              </a:cxn>
            </a:cxnLst>
            <a:rect l="0" t="0" r="r" b="b"/>
            <a:pathLst>
              <a:path w="186054" h="318769">
                <a:moveTo>
                  <a:pt x="93308" y="0"/>
                </a:moveTo>
                <a:lnTo>
                  <a:pt x="137341" y="4454"/>
                </a:lnTo>
                <a:lnTo>
                  <a:pt x="168731" y="17753"/>
                </a:lnTo>
                <a:lnTo>
                  <a:pt x="155152" y="67177"/>
                </a:lnTo>
                <a:lnTo>
                  <a:pt x="143644" y="59845"/>
                </a:lnTo>
                <a:lnTo>
                  <a:pt x="131871" y="54122"/>
                </a:lnTo>
                <a:lnTo>
                  <a:pt x="119840" y="50007"/>
                </a:lnTo>
                <a:lnTo>
                  <a:pt x="107559" y="47502"/>
                </a:lnTo>
                <a:lnTo>
                  <a:pt x="95034" y="46606"/>
                </a:lnTo>
                <a:lnTo>
                  <a:pt x="80702" y="48210"/>
                </a:lnTo>
                <a:lnTo>
                  <a:pt x="69474" y="53045"/>
                </a:lnTo>
                <a:lnTo>
                  <a:pt x="59539" y="64313"/>
                </a:lnTo>
                <a:lnTo>
                  <a:pt x="55174" y="75417"/>
                </a:lnTo>
                <a:lnTo>
                  <a:pt x="56222" y="86042"/>
                </a:lnTo>
                <a:lnTo>
                  <a:pt x="86530" y="122771"/>
                </a:lnTo>
                <a:lnTo>
                  <a:pt x="117668" y="139950"/>
                </a:lnTo>
                <a:lnTo>
                  <a:pt x="131285" y="147361"/>
                </a:lnTo>
                <a:lnTo>
                  <a:pt x="165937" y="174194"/>
                </a:lnTo>
                <a:lnTo>
                  <a:pt x="185066" y="219345"/>
                </a:lnTo>
                <a:lnTo>
                  <a:pt x="185875" y="232661"/>
                </a:lnTo>
                <a:lnTo>
                  <a:pt x="184876" y="246289"/>
                </a:lnTo>
                <a:lnTo>
                  <a:pt x="160834" y="291056"/>
                </a:lnTo>
                <a:lnTo>
                  <a:pt x="127911" y="310531"/>
                </a:lnTo>
                <a:lnTo>
                  <a:pt x="90342" y="318569"/>
                </a:lnTo>
                <a:lnTo>
                  <a:pt x="74154" y="318328"/>
                </a:lnTo>
                <a:lnTo>
                  <a:pt x="34154" y="312503"/>
                </a:lnTo>
                <a:lnTo>
                  <a:pt x="2934" y="299137"/>
                </a:lnTo>
                <a:lnTo>
                  <a:pt x="19394" y="247649"/>
                </a:lnTo>
                <a:lnTo>
                  <a:pt x="31517" y="255414"/>
                </a:lnTo>
                <a:lnTo>
                  <a:pt x="43577" y="261551"/>
                </a:lnTo>
                <a:lnTo>
                  <a:pt x="55564" y="266072"/>
                </a:lnTo>
                <a:lnTo>
                  <a:pt x="67467" y="268986"/>
                </a:lnTo>
                <a:lnTo>
                  <a:pt x="79275" y="270302"/>
                </a:lnTo>
                <a:lnTo>
                  <a:pt x="98906" y="268940"/>
                </a:lnTo>
                <a:lnTo>
                  <a:pt x="113739" y="264749"/>
                </a:lnTo>
                <a:lnTo>
                  <a:pt x="123968" y="257728"/>
                </a:lnTo>
                <a:lnTo>
                  <a:pt x="129785" y="247878"/>
                </a:lnTo>
                <a:lnTo>
                  <a:pt x="129851" y="231513"/>
                </a:lnTo>
                <a:lnTo>
                  <a:pt x="127355" y="219480"/>
                </a:lnTo>
                <a:lnTo>
                  <a:pt x="96477" y="187538"/>
                </a:lnTo>
                <a:lnTo>
                  <a:pt x="66793" y="171291"/>
                </a:lnTo>
                <a:lnTo>
                  <a:pt x="52795" y="163665"/>
                </a:lnTo>
                <a:lnTo>
                  <a:pt x="17842" y="137007"/>
                </a:lnTo>
                <a:lnTo>
                  <a:pt x="1439" y="99849"/>
                </a:lnTo>
                <a:lnTo>
                  <a:pt x="0" y="88936"/>
                </a:lnTo>
                <a:lnTo>
                  <a:pt x="765" y="73778"/>
                </a:lnTo>
                <a:lnTo>
                  <a:pt x="21069" y="28390"/>
                </a:lnTo>
                <a:lnTo>
                  <a:pt x="54667" y="6748"/>
                </a:lnTo>
                <a:lnTo>
                  <a:pt x="91810" y="7"/>
                </a:lnTo>
                <a:lnTo>
                  <a:pt x="9330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33" name="object 21"/>
          <p:cNvSpPr>
            <a:spLocks/>
          </p:cNvSpPr>
          <p:nvPr/>
        </p:nvSpPr>
        <p:spPr bwMode="auto">
          <a:xfrm>
            <a:off x="3081338" y="531813"/>
            <a:ext cx="185737" cy="319087"/>
          </a:xfrm>
          <a:custGeom>
            <a:avLst/>
            <a:gdLst/>
            <a:ahLst/>
            <a:cxnLst>
              <a:cxn ang="0">
                <a:pos x="93308" y="0"/>
              </a:cxn>
              <a:cxn ang="0">
                <a:pos x="137341" y="4454"/>
              </a:cxn>
              <a:cxn ang="0">
                <a:pos x="168731" y="17753"/>
              </a:cxn>
              <a:cxn ang="0">
                <a:pos x="155152" y="67177"/>
              </a:cxn>
              <a:cxn ang="0">
                <a:pos x="143644" y="59845"/>
              </a:cxn>
              <a:cxn ang="0">
                <a:pos x="131871" y="54122"/>
              </a:cxn>
              <a:cxn ang="0">
                <a:pos x="119840" y="50007"/>
              </a:cxn>
              <a:cxn ang="0">
                <a:pos x="107559" y="47502"/>
              </a:cxn>
              <a:cxn ang="0">
                <a:pos x="95034" y="46606"/>
              </a:cxn>
              <a:cxn ang="0">
                <a:pos x="80702" y="48210"/>
              </a:cxn>
              <a:cxn ang="0">
                <a:pos x="69474" y="53045"/>
              </a:cxn>
              <a:cxn ang="0">
                <a:pos x="59539" y="64313"/>
              </a:cxn>
              <a:cxn ang="0">
                <a:pos x="55174" y="75417"/>
              </a:cxn>
              <a:cxn ang="0">
                <a:pos x="56222" y="86042"/>
              </a:cxn>
              <a:cxn ang="0">
                <a:pos x="86530" y="122771"/>
              </a:cxn>
              <a:cxn ang="0">
                <a:pos x="117668" y="139950"/>
              </a:cxn>
              <a:cxn ang="0">
                <a:pos x="131285" y="147361"/>
              </a:cxn>
              <a:cxn ang="0">
                <a:pos x="165937" y="174194"/>
              </a:cxn>
              <a:cxn ang="0">
                <a:pos x="185066" y="219345"/>
              </a:cxn>
              <a:cxn ang="0">
                <a:pos x="185875" y="232661"/>
              </a:cxn>
              <a:cxn ang="0">
                <a:pos x="184876" y="246289"/>
              </a:cxn>
              <a:cxn ang="0">
                <a:pos x="160834" y="291056"/>
              </a:cxn>
              <a:cxn ang="0">
                <a:pos x="127911" y="310531"/>
              </a:cxn>
              <a:cxn ang="0">
                <a:pos x="90342" y="318569"/>
              </a:cxn>
              <a:cxn ang="0">
                <a:pos x="74154" y="318328"/>
              </a:cxn>
              <a:cxn ang="0">
                <a:pos x="34154" y="312503"/>
              </a:cxn>
              <a:cxn ang="0">
                <a:pos x="2934" y="299137"/>
              </a:cxn>
              <a:cxn ang="0">
                <a:pos x="19394" y="247649"/>
              </a:cxn>
              <a:cxn ang="0">
                <a:pos x="31517" y="255414"/>
              </a:cxn>
              <a:cxn ang="0">
                <a:pos x="43577" y="261551"/>
              </a:cxn>
              <a:cxn ang="0">
                <a:pos x="55564" y="266072"/>
              </a:cxn>
              <a:cxn ang="0">
                <a:pos x="67467" y="268986"/>
              </a:cxn>
              <a:cxn ang="0">
                <a:pos x="79275" y="270302"/>
              </a:cxn>
              <a:cxn ang="0">
                <a:pos x="98906" y="268940"/>
              </a:cxn>
              <a:cxn ang="0">
                <a:pos x="113739" y="264749"/>
              </a:cxn>
              <a:cxn ang="0">
                <a:pos x="123968" y="257728"/>
              </a:cxn>
              <a:cxn ang="0">
                <a:pos x="129785" y="247878"/>
              </a:cxn>
              <a:cxn ang="0">
                <a:pos x="129851" y="231513"/>
              </a:cxn>
              <a:cxn ang="0">
                <a:pos x="127355" y="219480"/>
              </a:cxn>
              <a:cxn ang="0">
                <a:pos x="96477" y="187538"/>
              </a:cxn>
              <a:cxn ang="0">
                <a:pos x="66793" y="171291"/>
              </a:cxn>
              <a:cxn ang="0">
                <a:pos x="52795" y="163665"/>
              </a:cxn>
              <a:cxn ang="0">
                <a:pos x="17842" y="137007"/>
              </a:cxn>
              <a:cxn ang="0">
                <a:pos x="1439" y="99849"/>
              </a:cxn>
              <a:cxn ang="0">
                <a:pos x="0" y="88936"/>
              </a:cxn>
              <a:cxn ang="0">
                <a:pos x="765" y="73778"/>
              </a:cxn>
              <a:cxn ang="0">
                <a:pos x="21069" y="28390"/>
              </a:cxn>
              <a:cxn ang="0">
                <a:pos x="54667" y="6748"/>
              </a:cxn>
              <a:cxn ang="0">
                <a:pos x="91810" y="7"/>
              </a:cxn>
              <a:cxn ang="0">
                <a:pos x="93308" y="0"/>
              </a:cxn>
            </a:cxnLst>
            <a:rect l="0" t="0" r="r" b="b"/>
            <a:pathLst>
              <a:path w="186054" h="318769">
                <a:moveTo>
                  <a:pt x="93308" y="0"/>
                </a:moveTo>
                <a:lnTo>
                  <a:pt x="137341" y="4454"/>
                </a:lnTo>
                <a:lnTo>
                  <a:pt x="168731" y="17753"/>
                </a:lnTo>
                <a:lnTo>
                  <a:pt x="155152" y="67177"/>
                </a:lnTo>
                <a:lnTo>
                  <a:pt x="143644" y="59845"/>
                </a:lnTo>
                <a:lnTo>
                  <a:pt x="131871" y="54122"/>
                </a:lnTo>
                <a:lnTo>
                  <a:pt x="119840" y="50007"/>
                </a:lnTo>
                <a:lnTo>
                  <a:pt x="107559" y="47502"/>
                </a:lnTo>
                <a:lnTo>
                  <a:pt x="95034" y="46606"/>
                </a:lnTo>
                <a:lnTo>
                  <a:pt x="80702" y="48210"/>
                </a:lnTo>
                <a:lnTo>
                  <a:pt x="69474" y="53045"/>
                </a:lnTo>
                <a:lnTo>
                  <a:pt x="59539" y="64313"/>
                </a:lnTo>
                <a:lnTo>
                  <a:pt x="55174" y="75417"/>
                </a:lnTo>
                <a:lnTo>
                  <a:pt x="56222" y="86042"/>
                </a:lnTo>
                <a:lnTo>
                  <a:pt x="86530" y="122771"/>
                </a:lnTo>
                <a:lnTo>
                  <a:pt x="117668" y="139950"/>
                </a:lnTo>
                <a:lnTo>
                  <a:pt x="131285" y="147361"/>
                </a:lnTo>
                <a:lnTo>
                  <a:pt x="165937" y="174194"/>
                </a:lnTo>
                <a:lnTo>
                  <a:pt x="185066" y="219345"/>
                </a:lnTo>
                <a:lnTo>
                  <a:pt x="185875" y="232661"/>
                </a:lnTo>
                <a:lnTo>
                  <a:pt x="184876" y="246289"/>
                </a:lnTo>
                <a:lnTo>
                  <a:pt x="160834" y="291056"/>
                </a:lnTo>
                <a:lnTo>
                  <a:pt x="127911" y="310531"/>
                </a:lnTo>
                <a:lnTo>
                  <a:pt x="90342" y="318569"/>
                </a:lnTo>
                <a:lnTo>
                  <a:pt x="74154" y="318328"/>
                </a:lnTo>
                <a:lnTo>
                  <a:pt x="34154" y="312503"/>
                </a:lnTo>
                <a:lnTo>
                  <a:pt x="2934" y="299137"/>
                </a:lnTo>
                <a:lnTo>
                  <a:pt x="19394" y="247649"/>
                </a:lnTo>
                <a:lnTo>
                  <a:pt x="31517" y="255414"/>
                </a:lnTo>
                <a:lnTo>
                  <a:pt x="43577" y="261551"/>
                </a:lnTo>
                <a:lnTo>
                  <a:pt x="55564" y="266072"/>
                </a:lnTo>
                <a:lnTo>
                  <a:pt x="67467" y="268986"/>
                </a:lnTo>
                <a:lnTo>
                  <a:pt x="79275" y="270302"/>
                </a:lnTo>
                <a:lnTo>
                  <a:pt x="98906" y="268940"/>
                </a:lnTo>
                <a:lnTo>
                  <a:pt x="113739" y="264749"/>
                </a:lnTo>
                <a:lnTo>
                  <a:pt x="123968" y="257728"/>
                </a:lnTo>
                <a:lnTo>
                  <a:pt x="129785" y="247878"/>
                </a:lnTo>
                <a:lnTo>
                  <a:pt x="129851" y="231513"/>
                </a:lnTo>
                <a:lnTo>
                  <a:pt x="127355" y="219480"/>
                </a:lnTo>
                <a:lnTo>
                  <a:pt x="96477" y="187538"/>
                </a:lnTo>
                <a:lnTo>
                  <a:pt x="66793" y="171291"/>
                </a:lnTo>
                <a:lnTo>
                  <a:pt x="52795" y="163665"/>
                </a:lnTo>
                <a:lnTo>
                  <a:pt x="17842" y="137007"/>
                </a:lnTo>
                <a:lnTo>
                  <a:pt x="1439" y="99849"/>
                </a:lnTo>
                <a:lnTo>
                  <a:pt x="0" y="88936"/>
                </a:lnTo>
                <a:lnTo>
                  <a:pt x="765" y="73778"/>
                </a:lnTo>
                <a:lnTo>
                  <a:pt x="21069" y="28390"/>
                </a:lnTo>
                <a:lnTo>
                  <a:pt x="54667" y="6748"/>
                </a:lnTo>
                <a:lnTo>
                  <a:pt x="91810" y="7"/>
                </a:lnTo>
                <a:lnTo>
                  <a:pt x="9330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34" name="object 22"/>
          <p:cNvSpPr>
            <a:spLocks/>
          </p:cNvSpPr>
          <p:nvPr/>
        </p:nvSpPr>
        <p:spPr bwMode="auto">
          <a:xfrm>
            <a:off x="2041525" y="531813"/>
            <a:ext cx="185738" cy="319087"/>
          </a:xfrm>
          <a:custGeom>
            <a:avLst/>
            <a:gdLst/>
            <a:ahLst/>
            <a:cxnLst>
              <a:cxn ang="0">
                <a:pos x="93303" y="0"/>
              </a:cxn>
              <a:cxn ang="0">
                <a:pos x="137331" y="4454"/>
              </a:cxn>
              <a:cxn ang="0">
                <a:pos x="168725" y="17753"/>
              </a:cxn>
              <a:cxn ang="0">
                <a:pos x="155144" y="67177"/>
              </a:cxn>
              <a:cxn ang="0">
                <a:pos x="143636" y="59844"/>
              </a:cxn>
              <a:cxn ang="0">
                <a:pos x="131864" y="54120"/>
              </a:cxn>
              <a:cxn ang="0">
                <a:pos x="119833" y="50006"/>
              </a:cxn>
              <a:cxn ang="0">
                <a:pos x="107552" y="47501"/>
              </a:cxn>
              <a:cxn ang="0">
                <a:pos x="95026" y="46606"/>
              </a:cxn>
              <a:cxn ang="0">
                <a:pos x="80694" y="48210"/>
              </a:cxn>
              <a:cxn ang="0">
                <a:pos x="69467" y="53043"/>
              </a:cxn>
              <a:cxn ang="0">
                <a:pos x="59538" y="64311"/>
              </a:cxn>
              <a:cxn ang="0">
                <a:pos x="55168" y="75415"/>
              </a:cxn>
              <a:cxn ang="0">
                <a:pos x="56215" y="86040"/>
              </a:cxn>
              <a:cxn ang="0">
                <a:pos x="86517" y="122769"/>
              </a:cxn>
              <a:cxn ang="0">
                <a:pos x="117660" y="139949"/>
              </a:cxn>
              <a:cxn ang="0">
                <a:pos x="131277" y="147361"/>
              </a:cxn>
              <a:cxn ang="0">
                <a:pos x="165924" y="174193"/>
              </a:cxn>
              <a:cxn ang="0">
                <a:pos x="185074" y="219340"/>
              </a:cxn>
              <a:cxn ang="0">
                <a:pos x="185885" y="232654"/>
              </a:cxn>
              <a:cxn ang="0">
                <a:pos x="184886" y="246282"/>
              </a:cxn>
              <a:cxn ang="0">
                <a:pos x="160837" y="291045"/>
              </a:cxn>
              <a:cxn ang="0">
                <a:pos x="127903" y="310529"/>
              </a:cxn>
              <a:cxn ang="0">
                <a:pos x="90343" y="318569"/>
              </a:cxn>
              <a:cxn ang="0">
                <a:pos x="74150" y="318328"/>
              </a:cxn>
              <a:cxn ang="0">
                <a:pos x="34143" y="312501"/>
              </a:cxn>
              <a:cxn ang="0">
                <a:pos x="2934" y="299133"/>
              </a:cxn>
              <a:cxn ang="0">
                <a:pos x="19389" y="247649"/>
              </a:cxn>
              <a:cxn ang="0">
                <a:pos x="31512" y="255413"/>
              </a:cxn>
              <a:cxn ang="0">
                <a:pos x="43573" y="261550"/>
              </a:cxn>
              <a:cxn ang="0">
                <a:pos x="55560" y="266070"/>
              </a:cxn>
              <a:cxn ang="0">
                <a:pos x="67462" y="268985"/>
              </a:cxn>
              <a:cxn ang="0">
                <a:pos x="79271" y="270302"/>
              </a:cxn>
              <a:cxn ang="0">
                <a:pos x="98898" y="268940"/>
              </a:cxn>
              <a:cxn ang="0">
                <a:pos x="113730" y="264749"/>
              </a:cxn>
              <a:cxn ang="0">
                <a:pos x="123960" y="257728"/>
              </a:cxn>
              <a:cxn ang="0">
                <a:pos x="129779" y="247877"/>
              </a:cxn>
              <a:cxn ang="0">
                <a:pos x="129846" y="231513"/>
              </a:cxn>
              <a:cxn ang="0">
                <a:pos x="127350" y="219480"/>
              </a:cxn>
              <a:cxn ang="0">
                <a:pos x="96473" y="187534"/>
              </a:cxn>
              <a:cxn ang="0">
                <a:pos x="66797" y="171289"/>
              </a:cxn>
              <a:cxn ang="0">
                <a:pos x="52803" y="163665"/>
              </a:cxn>
              <a:cxn ang="0">
                <a:pos x="17834" y="137008"/>
              </a:cxn>
              <a:cxn ang="0">
                <a:pos x="1435" y="99848"/>
              </a:cxn>
              <a:cxn ang="0">
                <a:pos x="0" y="88935"/>
              </a:cxn>
              <a:cxn ang="0">
                <a:pos x="766" y="73777"/>
              </a:cxn>
              <a:cxn ang="0">
                <a:pos x="21075" y="28391"/>
              </a:cxn>
              <a:cxn ang="0">
                <a:pos x="54673" y="6746"/>
              </a:cxn>
              <a:cxn ang="0">
                <a:pos x="91815" y="7"/>
              </a:cxn>
              <a:cxn ang="0">
                <a:pos x="93303" y="0"/>
              </a:cxn>
            </a:cxnLst>
            <a:rect l="0" t="0" r="r" b="b"/>
            <a:pathLst>
              <a:path w="186055" h="318769">
                <a:moveTo>
                  <a:pt x="93303" y="0"/>
                </a:moveTo>
                <a:lnTo>
                  <a:pt x="137331" y="4454"/>
                </a:lnTo>
                <a:lnTo>
                  <a:pt x="168725" y="17753"/>
                </a:lnTo>
                <a:lnTo>
                  <a:pt x="155144" y="67177"/>
                </a:lnTo>
                <a:lnTo>
                  <a:pt x="143636" y="59844"/>
                </a:lnTo>
                <a:lnTo>
                  <a:pt x="131864" y="54120"/>
                </a:lnTo>
                <a:lnTo>
                  <a:pt x="119833" y="50006"/>
                </a:lnTo>
                <a:lnTo>
                  <a:pt x="107552" y="47501"/>
                </a:lnTo>
                <a:lnTo>
                  <a:pt x="95026" y="46606"/>
                </a:lnTo>
                <a:lnTo>
                  <a:pt x="80694" y="48210"/>
                </a:lnTo>
                <a:lnTo>
                  <a:pt x="69467" y="53043"/>
                </a:lnTo>
                <a:lnTo>
                  <a:pt x="59538" y="64311"/>
                </a:lnTo>
                <a:lnTo>
                  <a:pt x="55168" y="75415"/>
                </a:lnTo>
                <a:lnTo>
                  <a:pt x="56215" y="86040"/>
                </a:lnTo>
                <a:lnTo>
                  <a:pt x="86517" y="122769"/>
                </a:lnTo>
                <a:lnTo>
                  <a:pt x="117660" y="139949"/>
                </a:lnTo>
                <a:lnTo>
                  <a:pt x="131277" y="147361"/>
                </a:lnTo>
                <a:lnTo>
                  <a:pt x="165924" y="174193"/>
                </a:lnTo>
                <a:lnTo>
                  <a:pt x="185074" y="219340"/>
                </a:lnTo>
                <a:lnTo>
                  <a:pt x="185885" y="232654"/>
                </a:lnTo>
                <a:lnTo>
                  <a:pt x="184886" y="246282"/>
                </a:lnTo>
                <a:lnTo>
                  <a:pt x="160837" y="291045"/>
                </a:lnTo>
                <a:lnTo>
                  <a:pt x="127903" y="310529"/>
                </a:lnTo>
                <a:lnTo>
                  <a:pt x="90343" y="318569"/>
                </a:lnTo>
                <a:lnTo>
                  <a:pt x="74150" y="318328"/>
                </a:lnTo>
                <a:lnTo>
                  <a:pt x="34143" y="312501"/>
                </a:lnTo>
                <a:lnTo>
                  <a:pt x="2934" y="299133"/>
                </a:lnTo>
                <a:lnTo>
                  <a:pt x="19389" y="247649"/>
                </a:lnTo>
                <a:lnTo>
                  <a:pt x="31512" y="255413"/>
                </a:lnTo>
                <a:lnTo>
                  <a:pt x="43573" y="261550"/>
                </a:lnTo>
                <a:lnTo>
                  <a:pt x="55560" y="266070"/>
                </a:lnTo>
                <a:lnTo>
                  <a:pt x="67462" y="268985"/>
                </a:lnTo>
                <a:lnTo>
                  <a:pt x="79271" y="270302"/>
                </a:lnTo>
                <a:lnTo>
                  <a:pt x="98898" y="268940"/>
                </a:lnTo>
                <a:lnTo>
                  <a:pt x="113730" y="264749"/>
                </a:lnTo>
                <a:lnTo>
                  <a:pt x="123960" y="257728"/>
                </a:lnTo>
                <a:lnTo>
                  <a:pt x="129779" y="247877"/>
                </a:lnTo>
                <a:lnTo>
                  <a:pt x="129846" y="231513"/>
                </a:lnTo>
                <a:lnTo>
                  <a:pt x="127350" y="219480"/>
                </a:lnTo>
                <a:lnTo>
                  <a:pt x="96473" y="187534"/>
                </a:lnTo>
                <a:lnTo>
                  <a:pt x="66797" y="171289"/>
                </a:lnTo>
                <a:lnTo>
                  <a:pt x="52803" y="163665"/>
                </a:lnTo>
                <a:lnTo>
                  <a:pt x="17834" y="137008"/>
                </a:lnTo>
                <a:lnTo>
                  <a:pt x="1435" y="99848"/>
                </a:lnTo>
                <a:lnTo>
                  <a:pt x="0" y="88935"/>
                </a:lnTo>
                <a:lnTo>
                  <a:pt x="766" y="73777"/>
                </a:lnTo>
                <a:lnTo>
                  <a:pt x="21075" y="28391"/>
                </a:lnTo>
                <a:lnTo>
                  <a:pt x="54673" y="6746"/>
                </a:lnTo>
                <a:lnTo>
                  <a:pt x="91815" y="7"/>
                </a:lnTo>
                <a:lnTo>
                  <a:pt x="93303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35" name="object 23"/>
          <p:cNvSpPr>
            <a:spLocks/>
          </p:cNvSpPr>
          <p:nvPr/>
        </p:nvSpPr>
        <p:spPr bwMode="auto">
          <a:xfrm>
            <a:off x="1512888" y="531813"/>
            <a:ext cx="234950" cy="319087"/>
          </a:xfrm>
          <a:custGeom>
            <a:avLst/>
            <a:gdLst/>
            <a:ahLst/>
            <a:cxnLst>
              <a:cxn ang="0">
                <a:pos x="141189" y="0"/>
              </a:cxn>
              <a:cxn ang="0">
                <a:pos x="183344" y="4105"/>
              </a:cxn>
              <a:cxn ang="0">
                <a:pos x="217444" y="16410"/>
              </a:cxn>
              <a:cxn ang="0">
                <a:pos x="203542" y="67055"/>
              </a:cxn>
              <a:cxn ang="0">
                <a:pos x="195068" y="60244"/>
              </a:cxn>
              <a:cxn ang="0">
                <a:pos x="184698" y="55005"/>
              </a:cxn>
              <a:cxn ang="0">
                <a:pos x="172438" y="51333"/>
              </a:cxn>
              <a:cxn ang="0">
                <a:pos x="158296" y="49220"/>
              </a:cxn>
              <a:cxn ang="0">
                <a:pos x="141601" y="49742"/>
              </a:cxn>
              <a:cxn ang="0">
                <a:pos x="103782" y="60609"/>
              </a:cxn>
              <a:cxn ang="0">
                <a:pos x="71401" y="98072"/>
              </a:cxn>
              <a:cxn ang="0">
                <a:pos x="57497" y="146221"/>
              </a:cxn>
              <a:cxn ang="0">
                <a:pos x="56768" y="159417"/>
              </a:cxn>
              <a:cxn ang="0">
                <a:pos x="57265" y="175039"/>
              </a:cxn>
              <a:cxn ang="0">
                <a:pos x="64877" y="214391"/>
              </a:cxn>
              <a:cxn ang="0">
                <a:pos x="85246" y="246841"/>
              </a:cxn>
              <a:cxn ang="0">
                <a:pos x="117757" y="267265"/>
              </a:cxn>
              <a:cxn ang="0">
                <a:pos x="129685" y="269743"/>
              </a:cxn>
              <a:cxn ang="0">
                <a:pos x="146416" y="269305"/>
              </a:cxn>
              <a:cxn ang="0">
                <a:pos x="185054" y="259344"/>
              </a:cxn>
              <a:cxn ang="0">
                <a:pos x="203355" y="245585"/>
              </a:cxn>
              <a:cxn ang="0">
                <a:pos x="234284" y="283463"/>
              </a:cxn>
              <a:cxn ang="0">
                <a:pos x="194284" y="309686"/>
              </a:cxn>
              <a:cxn ang="0">
                <a:pos x="154626" y="318260"/>
              </a:cxn>
              <a:cxn ang="0">
                <a:pos x="139560" y="319010"/>
              </a:cxn>
              <a:cxn ang="0">
                <a:pos x="124257" y="318474"/>
              </a:cxn>
              <a:cxn ang="0">
                <a:pos x="84062" y="310326"/>
              </a:cxn>
              <a:cxn ang="0">
                <a:pos x="42758" y="284141"/>
              </a:cxn>
              <a:cxn ang="0">
                <a:pos x="20437" y="251841"/>
              </a:cxn>
              <a:cxn ang="0">
                <a:pos x="3872" y="204694"/>
              </a:cxn>
              <a:cxn ang="0">
                <a:pos x="0" y="164784"/>
              </a:cxn>
              <a:cxn ang="0">
                <a:pos x="399" y="149961"/>
              </a:cxn>
              <a:cxn ang="0">
                <a:pos x="6506" y="109551"/>
              </a:cxn>
              <a:cxn ang="0">
                <a:pos x="26096" y="64206"/>
              </a:cxn>
              <a:cxn ang="0">
                <a:pos x="54034" y="32781"/>
              </a:cxn>
              <a:cxn ang="0">
                <a:pos x="86697" y="11277"/>
              </a:cxn>
              <a:cxn ang="0">
                <a:pos x="134413" y="142"/>
              </a:cxn>
              <a:cxn ang="0">
                <a:pos x="141189" y="0"/>
              </a:cxn>
            </a:cxnLst>
            <a:rect l="0" t="0" r="r" b="b"/>
            <a:pathLst>
              <a:path w="234314" h="319405">
                <a:moveTo>
                  <a:pt x="141189" y="0"/>
                </a:moveTo>
                <a:lnTo>
                  <a:pt x="183344" y="4105"/>
                </a:lnTo>
                <a:lnTo>
                  <a:pt x="217444" y="16410"/>
                </a:lnTo>
                <a:lnTo>
                  <a:pt x="203542" y="67055"/>
                </a:lnTo>
                <a:lnTo>
                  <a:pt x="195068" y="60244"/>
                </a:lnTo>
                <a:lnTo>
                  <a:pt x="184698" y="55005"/>
                </a:lnTo>
                <a:lnTo>
                  <a:pt x="172438" y="51333"/>
                </a:lnTo>
                <a:lnTo>
                  <a:pt x="158296" y="49220"/>
                </a:lnTo>
                <a:lnTo>
                  <a:pt x="141601" y="49742"/>
                </a:lnTo>
                <a:lnTo>
                  <a:pt x="103782" y="60609"/>
                </a:lnTo>
                <a:lnTo>
                  <a:pt x="71401" y="98072"/>
                </a:lnTo>
                <a:lnTo>
                  <a:pt x="57497" y="146221"/>
                </a:lnTo>
                <a:lnTo>
                  <a:pt x="56768" y="159417"/>
                </a:lnTo>
                <a:lnTo>
                  <a:pt x="57265" y="175039"/>
                </a:lnTo>
                <a:lnTo>
                  <a:pt x="64877" y="214391"/>
                </a:lnTo>
                <a:lnTo>
                  <a:pt x="85246" y="246841"/>
                </a:lnTo>
                <a:lnTo>
                  <a:pt x="117757" y="267265"/>
                </a:lnTo>
                <a:lnTo>
                  <a:pt x="129685" y="269743"/>
                </a:lnTo>
                <a:lnTo>
                  <a:pt x="146416" y="269305"/>
                </a:lnTo>
                <a:lnTo>
                  <a:pt x="185054" y="259344"/>
                </a:lnTo>
                <a:lnTo>
                  <a:pt x="203355" y="245585"/>
                </a:lnTo>
                <a:lnTo>
                  <a:pt x="234284" y="283463"/>
                </a:lnTo>
                <a:lnTo>
                  <a:pt x="194284" y="309686"/>
                </a:lnTo>
                <a:lnTo>
                  <a:pt x="154626" y="318260"/>
                </a:lnTo>
                <a:lnTo>
                  <a:pt x="139560" y="319010"/>
                </a:lnTo>
                <a:lnTo>
                  <a:pt x="124257" y="318474"/>
                </a:lnTo>
                <a:lnTo>
                  <a:pt x="84062" y="310326"/>
                </a:lnTo>
                <a:lnTo>
                  <a:pt x="42758" y="284141"/>
                </a:lnTo>
                <a:lnTo>
                  <a:pt x="20437" y="251841"/>
                </a:lnTo>
                <a:lnTo>
                  <a:pt x="3872" y="204694"/>
                </a:lnTo>
                <a:lnTo>
                  <a:pt x="0" y="164784"/>
                </a:lnTo>
                <a:lnTo>
                  <a:pt x="399" y="149961"/>
                </a:lnTo>
                <a:lnTo>
                  <a:pt x="6506" y="109551"/>
                </a:lnTo>
                <a:lnTo>
                  <a:pt x="26096" y="64206"/>
                </a:lnTo>
                <a:lnTo>
                  <a:pt x="54034" y="32781"/>
                </a:lnTo>
                <a:lnTo>
                  <a:pt x="86697" y="11277"/>
                </a:lnTo>
                <a:lnTo>
                  <a:pt x="134413" y="142"/>
                </a:lnTo>
                <a:lnTo>
                  <a:pt x="141189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36" name="object 24"/>
          <p:cNvSpPr>
            <a:spLocks/>
          </p:cNvSpPr>
          <p:nvPr/>
        </p:nvSpPr>
        <p:spPr bwMode="auto">
          <a:xfrm>
            <a:off x="3300413" y="531813"/>
            <a:ext cx="269875" cy="319087"/>
          </a:xfrm>
          <a:custGeom>
            <a:avLst/>
            <a:gdLst/>
            <a:ahLst/>
            <a:cxnLst>
              <a:cxn ang="0">
                <a:pos x="132522" y="0"/>
              </a:cxn>
              <a:cxn ang="0">
                <a:pos x="174999" y="4960"/>
              </a:cxn>
              <a:cxn ang="0">
                <a:pos x="219774" y="27041"/>
              </a:cxn>
              <a:cxn ang="0">
                <a:pos x="250189" y="66591"/>
              </a:cxn>
              <a:cxn ang="0">
                <a:pos x="265968" y="114190"/>
              </a:cxn>
              <a:cxn ang="0">
                <a:pos x="269434" y="155530"/>
              </a:cxn>
              <a:cxn ang="0">
                <a:pos x="269060" y="170731"/>
              </a:cxn>
              <a:cxn ang="0">
                <a:pos x="263427" y="212096"/>
              </a:cxn>
              <a:cxn ang="0">
                <a:pos x="245366" y="257693"/>
              </a:cxn>
              <a:cxn ang="0">
                <a:pos x="219201" y="287753"/>
              </a:cxn>
              <a:cxn ang="0">
                <a:pos x="186842" y="308191"/>
              </a:cxn>
              <a:cxn ang="0">
                <a:pos x="136868" y="318974"/>
              </a:cxn>
              <a:cxn ang="0">
                <a:pos x="120640" y="318480"/>
              </a:cxn>
              <a:cxn ang="0">
                <a:pos x="79569" y="310324"/>
              </a:cxn>
              <a:cxn ang="0">
                <a:pos x="39808" y="283860"/>
              </a:cxn>
              <a:cxn ang="0">
                <a:pos x="19247" y="251220"/>
              </a:cxn>
              <a:cxn ang="0">
                <a:pos x="3813" y="203736"/>
              </a:cxn>
              <a:cxn ang="0">
                <a:pos x="0" y="163703"/>
              </a:cxn>
              <a:cxn ang="0">
                <a:pos x="360" y="148524"/>
              </a:cxn>
              <a:cxn ang="0">
                <a:pos x="6027" y="107649"/>
              </a:cxn>
              <a:cxn ang="0">
                <a:pos x="24323" y="62438"/>
              </a:cxn>
              <a:cxn ang="0">
                <a:pos x="50810" y="30828"/>
              </a:cxn>
              <a:cxn ang="0">
                <a:pos x="83115" y="9620"/>
              </a:cxn>
              <a:cxn ang="0">
                <a:pos x="132358" y="0"/>
              </a:cxn>
              <a:cxn ang="0">
                <a:pos x="132522" y="0"/>
              </a:cxn>
            </a:cxnLst>
            <a:rect l="0" t="0" r="r" b="b"/>
            <a:pathLst>
              <a:path w="269875" h="319405">
                <a:moveTo>
                  <a:pt x="132522" y="0"/>
                </a:moveTo>
                <a:lnTo>
                  <a:pt x="174999" y="4960"/>
                </a:lnTo>
                <a:lnTo>
                  <a:pt x="219774" y="27041"/>
                </a:lnTo>
                <a:lnTo>
                  <a:pt x="250189" y="66591"/>
                </a:lnTo>
                <a:lnTo>
                  <a:pt x="265968" y="114190"/>
                </a:lnTo>
                <a:lnTo>
                  <a:pt x="269434" y="155530"/>
                </a:lnTo>
                <a:lnTo>
                  <a:pt x="269060" y="170731"/>
                </a:lnTo>
                <a:lnTo>
                  <a:pt x="263427" y="212096"/>
                </a:lnTo>
                <a:lnTo>
                  <a:pt x="245366" y="257693"/>
                </a:lnTo>
                <a:lnTo>
                  <a:pt x="219201" y="287753"/>
                </a:lnTo>
                <a:lnTo>
                  <a:pt x="186842" y="308191"/>
                </a:lnTo>
                <a:lnTo>
                  <a:pt x="136868" y="318974"/>
                </a:lnTo>
                <a:lnTo>
                  <a:pt x="120640" y="318480"/>
                </a:lnTo>
                <a:lnTo>
                  <a:pt x="79569" y="310324"/>
                </a:lnTo>
                <a:lnTo>
                  <a:pt x="39808" y="283860"/>
                </a:lnTo>
                <a:lnTo>
                  <a:pt x="19247" y="251220"/>
                </a:lnTo>
                <a:lnTo>
                  <a:pt x="3813" y="203736"/>
                </a:lnTo>
                <a:lnTo>
                  <a:pt x="0" y="163703"/>
                </a:lnTo>
                <a:lnTo>
                  <a:pt x="360" y="148524"/>
                </a:lnTo>
                <a:lnTo>
                  <a:pt x="6027" y="107649"/>
                </a:lnTo>
                <a:lnTo>
                  <a:pt x="24323" y="62438"/>
                </a:lnTo>
                <a:lnTo>
                  <a:pt x="50810" y="30828"/>
                </a:lnTo>
                <a:lnTo>
                  <a:pt x="83115" y="9620"/>
                </a:lnTo>
                <a:lnTo>
                  <a:pt x="132358" y="0"/>
                </a:lnTo>
                <a:lnTo>
                  <a:pt x="13252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37" name="object 25"/>
          <p:cNvSpPr>
            <a:spLocks/>
          </p:cNvSpPr>
          <p:nvPr/>
        </p:nvSpPr>
        <p:spPr bwMode="auto">
          <a:xfrm>
            <a:off x="2393950" y="531813"/>
            <a:ext cx="269875" cy="319087"/>
          </a:xfrm>
          <a:custGeom>
            <a:avLst/>
            <a:gdLst/>
            <a:ahLst/>
            <a:cxnLst>
              <a:cxn ang="0">
                <a:pos x="132522" y="0"/>
              </a:cxn>
              <a:cxn ang="0">
                <a:pos x="174991" y="4961"/>
              </a:cxn>
              <a:cxn ang="0">
                <a:pos x="219770" y="27048"/>
              </a:cxn>
              <a:cxn ang="0">
                <a:pos x="250174" y="66598"/>
              </a:cxn>
              <a:cxn ang="0">
                <a:pos x="265951" y="114199"/>
              </a:cxn>
              <a:cxn ang="0">
                <a:pos x="269416" y="155544"/>
              </a:cxn>
              <a:cxn ang="0">
                <a:pos x="269042" y="170743"/>
              </a:cxn>
              <a:cxn ang="0">
                <a:pos x="263408" y="212105"/>
              </a:cxn>
              <a:cxn ang="0">
                <a:pos x="245344" y="257703"/>
              </a:cxn>
              <a:cxn ang="0">
                <a:pos x="219176" y="287759"/>
              </a:cxn>
              <a:cxn ang="0">
                <a:pos x="186816" y="308194"/>
              </a:cxn>
              <a:cxn ang="0">
                <a:pos x="136841" y="318975"/>
              </a:cxn>
              <a:cxn ang="0">
                <a:pos x="120618" y="318480"/>
              </a:cxn>
              <a:cxn ang="0">
                <a:pos x="79552" y="310323"/>
              </a:cxn>
              <a:cxn ang="0">
                <a:pos x="39787" y="283853"/>
              </a:cxn>
              <a:cxn ang="0">
                <a:pos x="19231" y="251214"/>
              </a:cxn>
              <a:cxn ang="0">
                <a:pos x="3808" y="203727"/>
              </a:cxn>
              <a:cxn ang="0">
                <a:pos x="0" y="163689"/>
              </a:cxn>
              <a:cxn ang="0">
                <a:pos x="360" y="148511"/>
              </a:cxn>
              <a:cxn ang="0">
                <a:pos x="6023" y="107638"/>
              </a:cxn>
              <a:cxn ang="0">
                <a:pos x="24311" y="62424"/>
              </a:cxn>
              <a:cxn ang="0">
                <a:pos x="50803" y="30822"/>
              </a:cxn>
              <a:cxn ang="0">
                <a:pos x="83111" y="9620"/>
              </a:cxn>
              <a:cxn ang="0">
                <a:pos x="132354" y="0"/>
              </a:cxn>
              <a:cxn ang="0">
                <a:pos x="132522" y="0"/>
              </a:cxn>
            </a:cxnLst>
            <a:rect l="0" t="0" r="r" b="b"/>
            <a:pathLst>
              <a:path w="269875" h="319405">
                <a:moveTo>
                  <a:pt x="132522" y="0"/>
                </a:moveTo>
                <a:lnTo>
                  <a:pt x="174991" y="4961"/>
                </a:lnTo>
                <a:lnTo>
                  <a:pt x="219770" y="27048"/>
                </a:lnTo>
                <a:lnTo>
                  <a:pt x="250174" y="66598"/>
                </a:lnTo>
                <a:lnTo>
                  <a:pt x="265951" y="114199"/>
                </a:lnTo>
                <a:lnTo>
                  <a:pt x="269416" y="155544"/>
                </a:lnTo>
                <a:lnTo>
                  <a:pt x="269042" y="170743"/>
                </a:lnTo>
                <a:lnTo>
                  <a:pt x="263408" y="212105"/>
                </a:lnTo>
                <a:lnTo>
                  <a:pt x="245344" y="257703"/>
                </a:lnTo>
                <a:lnTo>
                  <a:pt x="219176" y="287759"/>
                </a:lnTo>
                <a:lnTo>
                  <a:pt x="186816" y="308194"/>
                </a:lnTo>
                <a:lnTo>
                  <a:pt x="136841" y="318975"/>
                </a:lnTo>
                <a:lnTo>
                  <a:pt x="120618" y="318480"/>
                </a:lnTo>
                <a:lnTo>
                  <a:pt x="79552" y="310323"/>
                </a:lnTo>
                <a:lnTo>
                  <a:pt x="39787" y="283853"/>
                </a:lnTo>
                <a:lnTo>
                  <a:pt x="19231" y="251214"/>
                </a:lnTo>
                <a:lnTo>
                  <a:pt x="3808" y="203727"/>
                </a:lnTo>
                <a:lnTo>
                  <a:pt x="0" y="163689"/>
                </a:lnTo>
                <a:lnTo>
                  <a:pt x="360" y="148511"/>
                </a:lnTo>
                <a:lnTo>
                  <a:pt x="6023" y="107638"/>
                </a:lnTo>
                <a:lnTo>
                  <a:pt x="24311" y="62424"/>
                </a:lnTo>
                <a:lnTo>
                  <a:pt x="50803" y="30822"/>
                </a:lnTo>
                <a:lnTo>
                  <a:pt x="83111" y="9620"/>
                </a:lnTo>
                <a:lnTo>
                  <a:pt x="132354" y="0"/>
                </a:lnTo>
                <a:lnTo>
                  <a:pt x="13252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" name="object 26"/>
          <p:cNvSpPr txBox="1"/>
          <p:nvPr/>
        </p:nvSpPr>
        <p:spPr>
          <a:xfrm>
            <a:off x="536574" y="1085850"/>
            <a:ext cx="7921625" cy="49398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93675" algn="just">
              <a:lnSpc>
                <a:spcPct val="150000"/>
              </a:lnSpc>
              <a:spcBef>
                <a:spcPts val="600"/>
              </a:spcBef>
              <a:buClr>
                <a:srgbClr val="B03F99"/>
              </a:buClr>
              <a:buSzPct val="73000"/>
              <a:buFont typeface="Wingdings 2" pitchFamily="18" charset="2"/>
              <a:buChar char=""/>
            </a:pP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If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solid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are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not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collected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and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allowed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to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accumulate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,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they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may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create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unsanitary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conditions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.</a:t>
            </a:r>
          </a:p>
          <a:p>
            <a:pPr marL="193675" algn="just">
              <a:lnSpc>
                <a:spcPct val="150000"/>
              </a:lnSpc>
              <a:spcBef>
                <a:spcPts val="600"/>
              </a:spcBef>
              <a:buClr>
                <a:srgbClr val="B03F99"/>
              </a:buClr>
              <a:buSzPct val="73000"/>
              <a:buFont typeface="Wingdings 2" pitchFamily="18" charset="2"/>
              <a:buChar char=""/>
            </a:pPr>
            <a:r>
              <a:rPr lang="en-US" sz="2400" dirty="0" smtClean="0">
                <a:latin typeface="Bell MT" pitchFamily="18" charset="0"/>
                <a:cs typeface="Times New Roman" pitchFamily="18" charset="0"/>
              </a:rPr>
              <a:t>Exposure to hazardous waste can affect human health, children being more vulnerable to these pollutants.</a:t>
            </a:r>
            <a:endParaRPr lang="en-US" sz="2600" dirty="0" smtClean="0">
              <a:latin typeface="Bell MT" pitchFamily="18" charset="0"/>
              <a:cs typeface="Trebuchet MS"/>
            </a:endParaRPr>
          </a:p>
          <a:p>
            <a:pPr marL="193675" algn="just">
              <a:lnSpc>
                <a:spcPct val="150000"/>
              </a:lnSpc>
              <a:spcBef>
                <a:spcPts val="600"/>
              </a:spcBef>
              <a:buClr>
                <a:srgbClr val="B03F99"/>
              </a:buClr>
              <a:buSzPct val="73000"/>
              <a:buFont typeface="Wingdings 2" pitchFamily="18" charset="2"/>
              <a:buChar char=""/>
            </a:pP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Many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diseases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like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cholera.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Diarrhea,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dysentery,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plague,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jaundice,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or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gastro-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intestinal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diseases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may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spread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and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cause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loss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of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human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lives.</a:t>
            </a:r>
            <a:endParaRPr lang="en-US" sz="2600" dirty="0" smtClean="0">
              <a:latin typeface="Bell MT" pitchFamily="18" charset="0"/>
              <a:cs typeface="Trebuchet MS"/>
            </a:endParaRPr>
          </a:p>
          <a:p>
            <a:pPr marL="193675" algn="just">
              <a:lnSpc>
                <a:spcPct val="150000"/>
              </a:lnSpc>
              <a:spcBef>
                <a:spcPts val="600"/>
              </a:spcBef>
              <a:buClr>
                <a:srgbClr val="B03F99"/>
              </a:buClr>
              <a:buSzPct val="73000"/>
              <a:buFont typeface="Wingdings 2" pitchFamily="18" charset="2"/>
              <a:buChar char=""/>
            </a:pPr>
            <a:endParaRPr lang="en-US" sz="2600" dirty="0" smtClean="0">
              <a:latin typeface="Bell MT" pitchFamily="18" charset="0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bject 2"/>
          <p:cNvSpPr>
            <a:spLocks noChangeArrowheads="1"/>
          </p:cNvSpPr>
          <p:nvPr/>
        </p:nvSpPr>
        <p:spPr bwMode="auto">
          <a:xfrm>
            <a:off x="519113" y="531813"/>
            <a:ext cx="1362075" cy="3190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39" name="object 3"/>
          <p:cNvSpPr>
            <a:spLocks/>
          </p:cNvSpPr>
          <p:nvPr/>
        </p:nvSpPr>
        <p:spPr bwMode="auto">
          <a:xfrm>
            <a:off x="1708150" y="584200"/>
            <a:ext cx="117475" cy="212725"/>
          </a:xfrm>
          <a:custGeom>
            <a:avLst/>
            <a:gdLst/>
            <a:ahLst/>
            <a:cxnLst>
              <a:cxn ang="0">
                <a:pos x="25027" y="0"/>
              </a:cxn>
              <a:cxn ang="0">
                <a:pos x="19181" y="0"/>
              </a:cxn>
              <a:cxn ang="0">
                <a:pos x="10799" y="518"/>
              </a:cxn>
              <a:cxn ang="0">
                <a:pos x="0" y="1523"/>
              </a:cxn>
              <a:cxn ang="0">
                <a:pos x="0" y="212079"/>
              </a:cxn>
              <a:cxn ang="0">
                <a:pos x="12220" y="212989"/>
              </a:cxn>
              <a:cxn ang="0">
                <a:pos x="25186" y="213345"/>
              </a:cxn>
              <a:cxn ang="0">
                <a:pos x="40234" y="212483"/>
              </a:cxn>
              <a:cxn ang="0">
                <a:pos x="76608" y="199464"/>
              </a:cxn>
              <a:cxn ang="0">
                <a:pos x="101195" y="169368"/>
              </a:cxn>
              <a:cxn ang="0">
                <a:pos x="115882" y="121739"/>
              </a:cxn>
              <a:cxn ang="0">
                <a:pos x="116903" y="108547"/>
              </a:cxn>
              <a:cxn ang="0">
                <a:pos x="116218" y="89353"/>
              </a:cxn>
              <a:cxn ang="0">
                <a:pos x="105329" y="43531"/>
              </a:cxn>
              <a:cxn ang="0">
                <a:pos x="70247" y="8371"/>
              </a:cxn>
              <a:cxn ang="0">
                <a:pos x="28560" y="37"/>
              </a:cxn>
              <a:cxn ang="0">
                <a:pos x="25027" y="0"/>
              </a:cxn>
            </a:cxnLst>
            <a:rect l="0" t="0" r="r" b="b"/>
            <a:pathLst>
              <a:path w="117475" h="213359">
                <a:moveTo>
                  <a:pt x="25027" y="0"/>
                </a:moveTo>
                <a:lnTo>
                  <a:pt x="19181" y="0"/>
                </a:lnTo>
                <a:lnTo>
                  <a:pt x="10799" y="518"/>
                </a:lnTo>
                <a:lnTo>
                  <a:pt x="0" y="1523"/>
                </a:lnTo>
                <a:lnTo>
                  <a:pt x="0" y="212079"/>
                </a:lnTo>
                <a:lnTo>
                  <a:pt x="12220" y="212989"/>
                </a:lnTo>
                <a:lnTo>
                  <a:pt x="25186" y="213345"/>
                </a:lnTo>
                <a:lnTo>
                  <a:pt x="40234" y="212483"/>
                </a:lnTo>
                <a:lnTo>
                  <a:pt x="76608" y="199464"/>
                </a:lnTo>
                <a:lnTo>
                  <a:pt x="101195" y="169368"/>
                </a:lnTo>
                <a:lnTo>
                  <a:pt x="115882" y="121739"/>
                </a:lnTo>
                <a:lnTo>
                  <a:pt x="116903" y="108547"/>
                </a:lnTo>
                <a:lnTo>
                  <a:pt x="116218" y="89353"/>
                </a:lnTo>
                <a:lnTo>
                  <a:pt x="105329" y="43531"/>
                </a:lnTo>
                <a:lnTo>
                  <a:pt x="70247" y="8371"/>
                </a:lnTo>
                <a:lnTo>
                  <a:pt x="28560" y="37"/>
                </a:lnTo>
                <a:lnTo>
                  <a:pt x="2502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0" name="object 4"/>
          <p:cNvSpPr>
            <a:spLocks/>
          </p:cNvSpPr>
          <p:nvPr/>
        </p:nvSpPr>
        <p:spPr bwMode="auto">
          <a:xfrm>
            <a:off x="839788" y="581025"/>
            <a:ext cx="157162" cy="220663"/>
          </a:xfrm>
          <a:custGeom>
            <a:avLst/>
            <a:gdLst/>
            <a:ahLst/>
            <a:cxnLst>
              <a:cxn ang="0">
                <a:pos x="75749" y="0"/>
              </a:cxn>
              <a:cxn ang="0">
                <a:pos x="37877" y="10590"/>
              </a:cxn>
              <a:cxn ang="0">
                <a:pos x="13649" y="42625"/>
              </a:cxn>
              <a:cxn ang="0">
                <a:pos x="695" y="90349"/>
              </a:cxn>
              <a:cxn ang="0">
                <a:pos x="0" y="103200"/>
              </a:cxn>
              <a:cxn ang="0">
                <a:pos x="336" y="119738"/>
              </a:cxn>
              <a:cxn ang="0">
                <a:pos x="5663" y="160827"/>
              </a:cxn>
              <a:cxn ang="0">
                <a:pos x="26000" y="202404"/>
              </a:cxn>
              <a:cxn ang="0">
                <a:pos x="59173" y="220839"/>
              </a:cxn>
              <a:cxn ang="0">
                <a:pos x="76562" y="220534"/>
              </a:cxn>
              <a:cxn ang="0">
                <a:pos x="114847" y="210358"/>
              </a:cxn>
              <a:cxn ang="0">
                <a:pos x="143625" y="175757"/>
              </a:cxn>
              <a:cxn ang="0">
                <a:pos x="155196" y="125653"/>
              </a:cxn>
              <a:cxn ang="0">
                <a:pos x="155761" y="110873"/>
              </a:cxn>
              <a:cxn ang="0">
                <a:pos x="155073" y="91028"/>
              </a:cxn>
              <a:cxn ang="0">
                <a:pos x="144726" y="43399"/>
              </a:cxn>
              <a:cxn ang="0">
                <a:pos x="111596" y="7190"/>
              </a:cxn>
              <a:cxn ang="0">
                <a:pos x="75749" y="0"/>
              </a:cxn>
            </a:cxnLst>
            <a:rect l="0" t="0" r="r" b="b"/>
            <a:pathLst>
              <a:path w="156209" h="220979">
                <a:moveTo>
                  <a:pt x="75749" y="0"/>
                </a:moveTo>
                <a:lnTo>
                  <a:pt x="37877" y="10590"/>
                </a:lnTo>
                <a:lnTo>
                  <a:pt x="13649" y="42625"/>
                </a:lnTo>
                <a:lnTo>
                  <a:pt x="695" y="90349"/>
                </a:lnTo>
                <a:lnTo>
                  <a:pt x="0" y="103200"/>
                </a:lnTo>
                <a:lnTo>
                  <a:pt x="336" y="119738"/>
                </a:lnTo>
                <a:lnTo>
                  <a:pt x="5663" y="160827"/>
                </a:lnTo>
                <a:lnTo>
                  <a:pt x="26000" y="202404"/>
                </a:lnTo>
                <a:lnTo>
                  <a:pt x="59173" y="220839"/>
                </a:lnTo>
                <a:lnTo>
                  <a:pt x="76562" y="220534"/>
                </a:lnTo>
                <a:lnTo>
                  <a:pt x="114847" y="210358"/>
                </a:lnTo>
                <a:lnTo>
                  <a:pt x="143625" y="175757"/>
                </a:lnTo>
                <a:lnTo>
                  <a:pt x="155196" y="125653"/>
                </a:lnTo>
                <a:lnTo>
                  <a:pt x="155761" y="110873"/>
                </a:lnTo>
                <a:lnTo>
                  <a:pt x="155073" y="91028"/>
                </a:lnTo>
                <a:lnTo>
                  <a:pt x="144726" y="43399"/>
                </a:lnTo>
                <a:lnTo>
                  <a:pt x="111596" y="7190"/>
                </a:lnTo>
                <a:lnTo>
                  <a:pt x="75749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1" name="object 5"/>
          <p:cNvSpPr>
            <a:spLocks/>
          </p:cNvSpPr>
          <p:nvPr/>
        </p:nvSpPr>
        <p:spPr bwMode="auto">
          <a:xfrm>
            <a:off x="1362075" y="536575"/>
            <a:ext cx="255588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5519" y="0"/>
              </a:cxn>
              <a:cxn ang="0">
                <a:pos x="255519" y="48646"/>
              </a:cxn>
              <a:cxn ang="0">
                <a:pos x="152912" y="48646"/>
              </a:cxn>
              <a:cxn ang="0">
                <a:pos x="152912" y="308488"/>
              </a:cxn>
              <a:cxn ang="0">
                <a:pos x="98166" y="308488"/>
              </a:cxn>
              <a:cxn ang="0">
                <a:pos x="98166" y="48646"/>
              </a:cxn>
              <a:cxn ang="0">
                <a:pos x="0" y="48646"/>
              </a:cxn>
              <a:cxn ang="0">
                <a:pos x="0" y="0"/>
              </a:cxn>
            </a:cxnLst>
            <a:rect l="0" t="0" r="r" b="b"/>
            <a:pathLst>
              <a:path w="255905" h="308609">
                <a:moveTo>
                  <a:pt x="0" y="0"/>
                </a:moveTo>
                <a:lnTo>
                  <a:pt x="255519" y="0"/>
                </a:lnTo>
                <a:lnTo>
                  <a:pt x="255519" y="48646"/>
                </a:lnTo>
                <a:lnTo>
                  <a:pt x="152912" y="48646"/>
                </a:lnTo>
                <a:lnTo>
                  <a:pt x="152912" y="308488"/>
                </a:lnTo>
                <a:lnTo>
                  <a:pt x="98166" y="308488"/>
                </a:lnTo>
                <a:lnTo>
                  <a:pt x="98166" y="48646"/>
                </a:lnTo>
                <a:lnTo>
                  <a:pt x="0" y="4864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2" name="object 6"/>
          <p:cNvSpPr>
            <a:spLocks/>
          </p:cNvSpPr>
          <p:nvPr/>
        </p:nvSpPr>
        <p:spPr bwMode="auto">
          <a:xfrm>
            <a:off x="1101725" y="536575"/>
            <a:ext cx="223838" cy="314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325" y="0"/>
              </a:cxn>
              <a:cxn ang="0">
                <a:pos x="171998" y="186171"/>
              </a:cxn>
              <a:cxn ang="0">
                <a:pos x="171998" y="0"/>
              </a:cxn>
              <a:cxn ang="0">
                <a:pos x="224695" y="0"/>
              </a:cxn>
              <a:cxn ang="0">
                <a:pos x="224695" y="312663"/>
              </a:cxn>
              <a:cxn ang="0">
                <a:pos x="202347" y="312663"/>
              </a:cxn>
              <a:cxn ang="0">
                <a:pos x="52651" y="117469"/>
              </a:cxn>
              <a:cxn ang="0">
                <a:pos x="52651" y="308731"/>
              </a:cxn>
              <a:cxn ang="0">
                <a:pos x="0" y="308731"/>
              </a:cxn>
              <a:cxn ang="0">
                <a:pos x="0" y="0"/>
              </a:cxn>
            </a:cxnLst>
            <a:rect l="0" t="0" r="r" b="b"/>
            <a:pathLst>
              <a:path w="224790" h="313055">
                <a:moveTo>
                  <a:pt x="0" y="0"/>
                </a:moveTo>
                <a:lnTo>
                  <a:pt x="26325" y="0"/>
                </a:lnTo>
                <a:lnTo>
                  <a:pt x="171998" y="186171"/>
                </a:lnTo>
                <a:lnTo>
                  <a:pt x="171998" y="0"/>
                </a:lnTo>
                <a:lnTo>
                  <a:pt x="224695" y="0"/>
                </a:lnTo>
                <a:lnTo>
                  <a:pt x="224695" y="312663"/>
                </a:lnTo>
                <a:lnTo>
                  <a:pt x="202347" y="312663"/>
                </a:lnTo>
                <a:lnTo>
                  <a:pt x="52651" y="117469"/>
                </a:lnTo>
                <a:lnTo>
                  <a:pt x="52651" y="308731"/>
                </a:lnTo>
                <a:lnTo>
                  <a:pt x="0" y="308731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3" name="object 7"/>
          <p:cNvSpPr>
            <a:spLocks/>
          </p:cNvSpPr>
          <p:nvPr/>
        </p:nvSpPr>
        <p:spPr bwMode="auto">
          <a:xfrm>
            <a:off x="1652588" y="534988"/>
            <a:ext cx="228600" cy="311150"/>
          </a:xfrm>
          <a:custGeom>
            <a:avLst/>
            <a:gdLst/>
            <a:ahLst/>
            <a:cxnLst>
              <a:cxn ang="0">
                <a:pos x="82295" y="0"/>
              </a:cxn>
              <a:cxn ang="0">
                <a:pos x="124235" y="4426"/>
              </a:cxn>
              <a:cxn ang="0">
                <a:pos x="170453" y="24049"/>
              </a:cxn>
              <a:cxn ang="0">
                <a:pos x="199392" y="52874"/>
              </a:cxn>
              <a:cxn ang="0">
                <a:pos x="218485" y="86278"/>
              </a:cxn>
              <a:cxn ang="0">
                <a:pos x="228535" y="135314"/>
              </a:cxn>
              <a:cxn ang="0">
                <a:pos x="228107" y="153973"/>
              </a:cxn>
              <a:cxn ang="0">
                <a:pos x="221310" y="203419"/>
              </a:cxn>
              <a:cxn ang="0">
                <a:pos x="206250" y="243238"/>
              </a:cxn>
              <a:cxn ang="0">
                <a:pos x="182935" y="273649"/>
              </a:cxn>
              <a:cxn ang="0">
                <a:pos x="139022" y="299939"/>
              </a:cxn>
              <a:cxn ang="0">
                <a:pos x="96478" y="309246"/>
              </a:cxn>
              <a:cxn ang="0">
                <a:pos x="0" y="310652"/>
              </a:cxn>
              <a:cxn ang="0">
                <a:pos x="0" y="2285"/>
              </a:cxn>
              <a:cxn ang="0">
                <a:pos x="50206" y="659"/>
              </a:cxn>
              <a:cxn ang="0">
                <a:pos x="82295" y="0"/>
              </a:cxn>
            </a:cxnLst>
            <a:rect l="0" t="0" r="r" b="b"/>
            <a:pathLst>
              <a:path w="228600" h="311150">
                <a:moveTo>
                  <a:pt x="82295" y="0"/>
                </a:moveTo>
                <a:lnTo>
                  <a:pt x="124235" y="4426"/>
                </a:lnTo>
                <a:lnTo>
                  <a:pt x="170453" y="24049"/>
                </a:lnTo>
                <a:lnTo>
                  <a:pt x="199392" y="52874"/>
                </a:lnTo>
                <a:lnTo>
                  <a:pt x="218485" y="86278"/>
                </a:lnTo>
                <a:lnTo>
                  <a:pt x="228535" y="135314"/>
                </a:lnTo>
                <a:lnTo>
                  <a:pt x="228107" y="153973"/>
                </a:lnTo>
                <a:lnTo>
                  <a:pt x="221310" y="203419"/>
                </a:lnTo>
                <a:lnTo>
                  <a:pt x="206250" y="243238"/>
                </a:lnTo>
                <a:lnTo>
                  <a:pt x="182935" y="273649"/>
                </a:lnTo>
                <a:lnTo>
                  <a:pt x="139022" y="299939"/>
                </a:lnTo>
                <a:lnTo>
                  <a:pt x="96478" y="309246"/>
                </a:lnTo>
                <a:lnTo>
                  <a:pt x="0" y="310652"/>
                </a:lnTo>
                <a:lnTo>
                  <a:pt x="0" y="2285"/>
                </a:lnTo>
                <a:lnTo>
                  <a:pt x="50206" y="659"/>
                </a:lnTo>
                <a:lnTo>
                  <a:pt x="8229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4" name="object 8"/>
          <p:cNvSpPr>
            <a:spLocks/>
          </p:cNvSpPr>
          <p:nvPr/>
        </p:nvSpPr>
        <p:spPr bwMode="auto">
          <a:xfrm>
            <a:off x="519113" y="531813"/>
            <a:ext cx="234950" cy="319087"/>
          </a:xfrm>
          <a:custGeom>
            <a:avLst/>
            <a:gdLst/>
            <a:ahLst/>
            <a:cxnLst>
              <a:cxn ang="0">
                <a:pos x="141273" y="0"/>
              </a:cxn>
              <a:cxn ang="0">
                <a:pos x="183406" y="4112"/>
              </a:cxn>
              <a:cxn ang="0">
                <a:pos x="217498" y="16441"/>
              </a:cxn>
              <a:cxn ang="0">
                <a:pos x="203602" y="67055"/>
              </a:cxn>
              <a:cxn ang="0">
                <a:pos x="195129" y="60247"/>
              </a:cxn>
              <a:cxn ang="0">
                <a:pos x="184766" y="55010"/>
              </a:cxn>
              <a:cxn ang="0">
                <a:pos x="172514" y="51338"/>
              </a:cxn>
              <a:cxn ang="0">
                <a:pos x="158373" y="49223"/>
              </a:cxn>
              <a:cxn ang="0">
                <a:pos x="141641" y="49744"/>
              </a:cxn>
              <a:cxn ang="0">
                <a:pos x="103797" y="60614"/>
              </a:cxn>
              <a:cxn ang="0">
                <a:pos x="71461" y="98081"/>
              </a:cxn>
              <a:cxn ang="0">
                <a:pos x="57588" y="146238"/>
              </a:cxn>
              <a:cxn ang="0">
                <a:pos x="56864" y="159439"/>
              </a:cxn>
              <a:cxn ang="0">
                <a:pos x="57360" y="175056"/>
              </a:cxn>
              <a:cxn ang="0">
                <a:pos x="64970" y="214405"/>
              </a:cxn>
              <a:cxn ang="0">
                <a:pos x="85334" y="246852"/>
              </a:cxn>
              <a:cxn ang="0">
                <a:pos x="117844" y="267268"/>
              </a:cxn>
              <a:cxn ang="0">
                <a:pos x="129778" y="269745"/>
              </a:cxn>
              <a:cxn ang="0">
                <a:pos x="146518" y="269305"/>
              </a:cxn>
              <a:cxn ang="0">
                <a:pos x="185160" y="259322"/>
              </a:cxn>
              <a:cxn ang="0">
                <a:pos x="203427" y="245533"/>
              </a:cxn>
              <a:cxn ang="0">
                <a:pos x="234356" y="283463"/>
              </a:cxn>
              <a:cxn ang="0">
                <a:pos x="194386" y="309673"/>
              </a:cxn>
              <a:cxn ang="0">
                <a:pos x="154715" y="318253"/>
              </a:cxn>
              <a:cxn ang="0">
                <a:pos x="139646" y="319008"/>
              </a:cxn>
              <a:cxn ang="0">
                <a:pos x="124349" y="318474"/>
              </a:cxn>
              <a:cxn ang="0">
                <a:pos x="84178" y="310341"/>
              </a:cxn>
              <a:cxn ang="0">
                <a:pos x="42834" y="284199"/>
              </a:cxn>
              <a:cxn ang="0">
                <a:pos x="20474" y="251882"/>
              </a:cxn>
              <a:cxn ang="0">
                <a:pos x="3884" y="204749"/>
              </a:cxn>
              <a:cxn ang="0">
                <a:pos x="0" y="164870"/>
              </a:cxn>
              <a:cxn ang="0">
                <a:pos x="399" y="150035"/>
              </a:cxn>
              <a:cxn ang="0">
                <a:pos x="6506" y="109611"/>
              </a:cxn>
              <a:cxn ang="0">
                <a:pos x="26099" y="64276"/>
              </a:cxn>
              <a:cxn ang="0">
                <a:pos x="54028" y="32833"/>
              </a:cxn>
              <a:cxn ang="0">
                <a:pos x="86699" y="11308"/>
              </a:cxn>
              <a:cxn ang="0">
                <a:pos x="134399" y="146"/>
              </a:cxn>
              <a:cxn ang="0">
                <a:pos x="141273" y="0"/>
              </a:cxn>
            </a:cxnLst>
            <a:rect l="0" t="0" r="r" b="b"/>
            <a:pathLst>
              <a:path w="234950" h="319405">
                <a:moveTo>
                  <a:pt x="141273" y="0"/>
                </a:moveTo>
                <a:lnTo>
                  <a:pt x="183406" y="4112"/>
                </a:lnTo>
                <a:lnTo>
                  <a:pt x="217498" y="16441"/>
                </a:lnTo>
                <a:lnTo>
                  <a:pt x="203602" y="67055"/>
                </a:lnTo>
                <a:lnTo>
                  <a:pt x="195129" y="60247"/>
                </a:lnTo>
                <a:lnTo>
                  <a:pt x="184766" y="55010"/>
                </a:lnTo>
                <a:lnTo>
                  <a:pt x="172514" y="51338"/>
                </a:lnTo>
                <a:lnTo>
                  <a:pt x="158373" y="49223"/>
                </a:lnTo>
                <a:lnTo>
                  <a:pt x="141641" y="49744"/>
                </a:lnTo>
                <a:lnTo>
                  <a:pt x="103797" y="60614"/>
                </a:lnTo>
                <a:lnTo>
                  <a:pt x="71461" y="98081"/>
                </a:lnTo>
                <a:lnTo>
                  <a:pt x="57588" y="146238"/>
                </a:lnTo>
                <a:lnTo>
                  <a:pt x="56864" y="159439"/>
                </a:lnTo>
                <a:lnTo>
                  <a:pt x="57360" y="175056"/>
                </a:lnTo>
                <a:lnTo>
                  <a:pt x="64970" y="214405"/>
                </a:lnTo>
                <a:lnTo>
                  <a:pt x="85334" y="246852"/>
                </a:lnTo>
                <a:lnTo>
                  <a:pt x="117844" y="267268"/>
                </a:lnTo>
                <a:lnTo>
                  <a:pt x="129778" y="269745"/>
                </a:lnTo>
                <a:lnTo>
                  <a:pt x="146518" y="269305"/>
                </a:lnTo>
                <a:lnTo>
                  <a:pt x="185160" y="259322"/>
                </a:lnTo>
                <a:lnTo>
                  <a:pt x="203427" y="245533"/>
                </a:lnTo>
                <a:lnTo>
                  <a:pt x="234356" y="283463"/>
                </a:lnTo>
                <a:lnTo>
                  <a:pt x="194386" y="309673"/>
                </a:lnTo>
                <a:lnTo>
                  <a:pt x="154715" y="318253"/>
                </a:lnTo>
                <a:lnTo>
                  <a:pt x="139646" y="319008"/>
                </a:lnTo>
                <a:lnTo>
                  <a:pt x="124349" y="318474"/>
                </a:lnTo>
                <a:lnTo>
                  <a:pt x="84178" y="310341"/>
                </a:lnTo>
                <a:lnTo>
                  <a:pt x="42834" y="284199"/>
                </a:lnTo>
                <a:lnTo>
                  <a:pt x="20474" y="251882"/>
                </a:lnTo>
                <a:lnTo>
                  <a:pt x="3884" y="204749"/>
                </a:lnTo>
                <a:lnTo>
                  <a:pt x="0" y="164870"/>
                </a:lnTo>
                <a:lnTo>
                  <a:pt x="399" y="150035"/>
                </a:lnTo>
                <a:lnTo>
                  <a:pt x="6506" y="109611"/>
                </a:lnTo>
                <a:lnTo>
                  <a:pt x="26099" y="64276"/>
                </a:lnTo>
                <a:lnTo>
                  <a:pt x="54028" y="32833"/>
                </a:lnTo>
                <a:lnTo>
                  <a:pt x="86699" y="11308"/>
                </a:lnTo>
                <a:lnTo>
                  <a:pt x="134399" y="146"/>
                </a:lnTo>
                <a:lnTo>
                  <a:pt x="141273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5" name="object 9"/>
          <p:cNvSpPr>
            <a:spLocks/>
          </p:cNvSpPr>
          <p:nvPr/>
        </p:nvSpPr>
        <p:spPr bwMode="auto">
          <a:xfrm>
            <a:off x="784225" y="531813"/>
            <a:ext cx="269875" cy="319087"/>
          </a:xfrm>
          <a:custGeom>
            <a:avLst/>
            <a:gdLst/>
            <a:ahLst/>
            <a:cxnLst>
              <a:cxn ang="0">
                <a:pos x="132607" y="0"/>
              </a:cxn>
              <a:cxn ang="0">
                <a:pos x="175027" y="4962"/>
              </a:cxn>
              <a:cxn ang="0">
                <a:pos x="219817" y="27054"/>
              </a:cxn>
              <a:cxn ang="0">
                <a:pos x="250224" y="66601"/>
              </a:cxn>
              <a:cxn ang="0">
                <a:pos x="266015" y="114202"/>
              </a:cxn>
              <a:cxn ang="0">
                <a:pos x="269489" y="155550"/>
              </a:cxn>
              <a:cxn ang="0">
                <a:pos x="269113" y="170746"/>
              </a:cxn>
              <a:cxn ang="0">
                <a:pos x="263461" y="212103"/>
              </a:cxn>
              <a:cxn ang="0">
                <a:pos x="245372" y="257697"/>
              </a:cxn>
              <a:cxn ang="0">
                <a:pos x="219203" y="287762"/>
              </a:cxn>
              <a:cxn ang="0">
                <a:pos x="186843" y="308202"/>
              </a:cxn>
              <a:cxn ang="0">
                <a:pos x="136870" y="318977"/>
              </a:cxn>
              <a:cxn ang="0">
                <a:pos x="120653" y="318482"/>
              </a:cxn>
              <a:cxn ang="0">
                <a:pos x="79593" y="310323"/>
              </a:cxn>
              <a:cxn ang="0">
                <a:pos x="39817" y="283855"/>
              </a:cxn>
              <a:cxn ang="0">
                <a:pos x="19243" y="251218"/>
              </a:cxn>
              <a:cxn ang="0">
                <a:pos x="3810" y="203734"/>
              </a:cxn>
              <a:cxn ang="0">
                <a:pos x="0" y="163701"/>
              </a:cxn>
              <a:cxn ang="0">
                <a:pos x="363" y="148523"/>
              </a:cxn>
              <a:cxn ang="0">
                <a:pos x="6056" y="107651"/>
              </a:cxn>
              <a:cxn ang="0">
                <a:pos x="24368" y="62442"/>
              </a:cxn>
              <a:cxn ang="0">
                <a:pos x="50820" y="30837"/>
              </a:cxn>
              <a:cxn ang="0">
                <a:pos x="83129" y="9631"/>
              </a:cxn>
              <a:cxn ang="0">
                <a:pos x="132394" y="0"/>
              </a:cxn>
              <a:cxn ang="0">
                <a:pos x="132607" y="0"/>
              </a:cxn>
            </a:cxnLst>
            <a:rect l="0" t="0" r="r" b="b"/>
            <a:pathLst>
              <a:path w="269875" h="319405">
                <a:moveTo>
                  <a:pt x="132607" y="0"/>
                </a:moveTo>
                <a:lnTo>
                  <a:pt x="175027" y="4962"/>
                </a:lnTo>
                <a:lnTo>
                  <a:pt x="219817" y="27054"/>
                </a:lnTo>
                <a:lnTo>
                  <a:pt x="250224" y="66601"/>
                </a:lnTo>
                <a:lnTo>
                  <a:pt x="266015" y="114202"/>
                </a:lnTo>
                <a:lnTo>
                  <a:pt x="269489" y="155550"/>
                </a:lnTo>
                <a:lnTo>
                  <a:pt x="269113" y="170746"/>
                </a:lnTo>
                <a:lnTo>
                  <a:pt x="263461" y="212103"/>
                </a:lnTo>
                <a:lnTo>
                  <a:pt x="245372" y="257697"/>
                </a:lnTo>
                <a:lnTo>
                  <a:pt x="219203" y="287762"/>
                </a:lnTo>
                <a:lnTo>
                  <a:pt x="186843" y="308202"/>
                </a:lnTo>
                <a:lnTo>
                  <a:pt x="136870" y="318977"/>
                </a:lnTo>
                <a:lnTo>
                  <a:pt x="120653" y="318482"/>
                </a:lnTo>
                <a:lnTo>
                  <a:pt x="79593" y="310323"/>
                </a:lnTo>
                <a:lnTo>
                  <a:pt x="39817" y="283855"/>
                </a:lnTo>
                <a:lnTo>
                  <a:pt x="19243" y="251218"/>
                </a:lnTo>
                <a:lnTo>
                  <a:pt x="3810" y="203734"/>
                </a:lnTo>
                <a:lnTo>
                  <a:pt x="0" y="163701"/>
                </a:lnTo>
                <a:lnTo>
                  <a:pt x="363" y="148523"/>
                </a:lnTo>
                <a:lnTo>
                  <a:pt x="6056" y="107651"/>
                </a:lnTo>
                <a:lnTo>
                  <a:pt x="24368" y="62442"/>
                </a:lnTo>
                <a:lnTo>
                  <a:pt x="50820" y="30837"/>
                </a:lnTo>
                <a:lnTo>
                  <a:pt x="83129" y="9631"/>
                </a:lnTo>
                <a:lnTo>
                  <a:pt x="132394" y="0"/>
                </a:lnTo>
                <a:lnTo>
                  <a:pt x="13260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6" name="object 10"/>
          <p:cNvSpPr>
            <a:spLocks noChangeArrowheads="1"/>
          </p:cNvSpPr>
          <p:nvPr/>
        </p:nvSpPr>
        <p:spPr bwMode="auto">
          <a:xfrm>
            <a:off x="1919288" y="787400"/>
            <a:ext cx="274637" cy="61913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7" name="object 11"/>
          <p:cNvSpPr>
            <a:spLocks/>
          </p:cNvSpPr>
          <p:nvPr/>
        </p:nvSpPr>
        <p:spPr bwMode="auto">
          <a:xfrm>
            <a:off x="2132013" y="787400"/>
            <a:ext cx="63500" cy="63500"/>
          </a:xfrm>
          <a:custGeom>
            <a:avLst/>
            <a:gdLst/>
            <a:ahLst/>
            <a:cxnLst>
              <a:cxn ang="0">
                <a:pos x="31491" y="0"/>
              </a:cxn>
              <a:cxn ang="0">
                <a:pos x="40254" y="0"/>
              </a:cxn>
              <a:cxn ang="0">
                <a:pos x="47743" y="3047"/>
              </a:cxn>
              <a:cxn ang="0">
                <a:pos x="53839" y="9265"/>
              </a:cxn>
              <a:cxn ang="0">
                <a:pos x="60066" y="15514"/>
              </a:cxn>
              <a:cxn ang="0">
                <a:pos x="63114" y="22859"/>
              </a:cxn>
              <a:cxn ang="0">
                <a:pos x="63114" y="31638"/>
              </a:cxn>
              <a:cxn ang="0">
                <a:pos x="63114" y="40264"/>
              </a:cxn>
              <a:cxn ang="0">
                <a:pos x="60066" y="47762"/>
              </a:cxn>
              <a:cxn ang="0">
                <a:pos x="53839" y="53980"/>
              </a:cxn>
              <a:cxn ang="0">
                <a:pos x="47743" y="60319"/>
              </a:cxn>
              <a:cxn ang="0">
                <a:pos x="40254" y="63367"/>
              </a:cxn>
              <a:cxn ang="0">
                <a:pos x="31491" y="63367"/>
              </a:cxn>
              <a:cxn ang="0">
                <a:pos x="22859" y="63367"/>
              </a:cxn>
              <a:cxn ang="0">
                <a:pos x="15358" y="60319"/>
              </a:cxn>
              <a:cxn ang="0">
                <a:pos x="9262" y="53980"/>
              </a:cxn>
              <a:cxn ang="0">
                <a:pos x="3047" y="47762"/>
              </a:cxn>
              <a:cxn ang="0">
                <a:pos x="0" y="40264"/>
              </a:cxn>
              <a:cxn ang="0">
                <a:pos x="0" y="31638"/>
              </a:cxn>
              <a:cxn ang="0">
                <a:pos x="0" y="22859"/>
              </a:cxn>
              <a:cxn ang="0">
                <a:pos x="3047" y="15514"/>
              </a:cxn>
              <a:cxn ang="0">
                <a:pos x="9262" y="9265"/>
              </a:cxn>
              <a:cxn ang="0">
                <a:pos x="15358" y="3047"/>
              </a:cxn>
              <a:cxn ang="0">
                <a:pos x="22859" y="0"/>
              </a:cxn>
              <a:cxn ang="0">
                <a:pos x="31491" y="0"/>
              </a:cxn>
            </a:cxnLst>
            <a:rect l="0" t="0" r="r" b="b"/>
            <a:pathLst>
              <a:path w="63500" h="63500">
                <a:moveTo>
                  <a:pt x="31491" y="0"/>
                </a:moveTo>
                <a:lnTo>
                  <a:pt x="40254" y="0"/>
                </a:lnTo>
                <a:lnTo>
                  <a:pt x="47743" y="3047"/>
                </a:lnTo>
                <a:lnTo>
                  <a:pt x="53839" y="9265"/>
                </a:lnTo>
                <a:lnTo>
                  <a:pt x="60066" y="15514"/>
                </a:lnTo>
                <a:lnTo>
                  <a:pt x="63114" y="22859"/>
                </a:lnTo>
                <a:lnTo>
                  <a:pt x="63114" y="31638"/>
                </a:lnTo>
                <a:lnTo>
                  <a:pt x="63114" y="40264"/>
                </a:lnTo>
                <a:lnTo>
                  <a:pt x="60066" y="47762"/>
                </a:lnTo>
                <a:lnTo>
                  <a:pt x="53839" y="53980"/>
                </a:lnTo>
                <a:lnTo>
                  <a:pt x="47743" y="60319"/>
                </a:lnTo>
                <a:lnTo>
                  <a:pt x="40254" y="63367"/>
                </a:lnTo>
                <a:lnTo>
                  <a:pt x="31491" y="63367"/>
                </a:lnTo>
                <a:lnTo>
                  <a:pt x="22859" y="63367"/>
                </a:lnTo>
                <a:lnTo>
                  <a:pt x="15358" y="60319"/>
                </a:lnTo>
                <a:lnTo>
                  <a:pt x="9262" y="53980"/>
                </a:lnTo>
                <a:lnTo>
                  <a:pt x="3047" y="47762"/>
                </a:lnTo>
                <a:lnTo>
                  <a:pt x="0" y="40264"/>
                </a:lnTo>
                <a:lnTo>
                  <a:pt x="0" y="31638"/>
                </a:lnTo>
                <a:lnTo>
                  <a:pt x="0" y="22859"/>
                </a:lnTo>
                <a:lnTo>
                  <a:pt x="3047" y="15514"/>
                </a:lnTo>
                <a:lnTo>
                  <a:pt x="9262" y="9265"/>
                </a:lnTo>
                <a:lnTo>
                  <a:pt x="15358" y="3047"/>
                </a:lnTo>
                <a:lnTo>
                  <a:pt x="22859" y="0"/>
                </a:lnTo>
                <a:lnTo>
                  <a:pt x="31491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8" name="object 12"/>
          <p:cNvSpPr>
            <a:spLocks/>
          </p:cNvSpPr>
          <p:nvPr/>
        </p:nvSpPr>
        <p:spPr bwMode="auto">
          <a:xfrm>
            <a:off x="2025650" y="787400"/>
            <a:ext cx="63500" cy="63500"/>
          </a:xfrm>
          <a:custGeom>
            <a:avLst/>
            <a:gdLst/>
            <a:ahLst/>
            <a:cxnLst>
              <a:cxn ang="0">
                <a:pos x="31622" y="0"/>
              </a:cxn>
              <a:cxn ang="0">
                <a:pos x="40385" y="0"/>
              </a:cxn>
              <a:cxn ang="0">
                <a:pos x="47756" y="3047"/>
              </a:cxn>
              <a:cxn ang="0">
                <a:pos x="53983" y="9265"/>
              </a:cxn>
              <a:cxn ang="0">
                <a:pos x="60079" y="15514"/>
              </a:cxn>
              <a:cxn ang="0">
                <a:pos x="63245" y="22859"/>
              </a:cxn>
              <a:cxn ang="0">
                <a:pos x="63245" y="31638"/>
              </a:cxn>
              <a:cxn ang="0">
                <a:pos x="63245" y="40264"/>
              </a:cxn>
              <a:cxn ang="0">
                <a:pos x="60079" y="47762"/>
              </a:cxn>
              <a:cxn ang="0">
                <a:pos x="53983" y="53980"/>
              </a:cxn>
              <a:cxn ang="0">
                <a:pos x="47756" y="60319"/>
              </a:cxn>
              <a:cxn ang="0">
                <a:pos x="40385" y="63367"/>
              </a:cxn>
              <a:cxn ang="0">
                <a:pos x="31622" y="63367"/>
              </a:cxn>
              <a:cxn ang="0">
                <a:pos x="22859" y="63367"/>
              </a:cxn>
              <a:cxn ang="0">
                <a:pos x="15502" y="60319"/>
              </a:cxn>
              <a:cxn ang="0">
                <a:pos x="9275" y="53980"/>
              </a:cxn>
              <a:cxn ang="0">
                <a:pos x="3179" y="47762"/>
              </a:cxn>
              <a:cxn ang="0">
                <a:pos x="0" y="40264"/>
              </a:cxn>
              <a:cxn ang="0">
                <a:pos x="0" y="31638"/>
              </a:cxn>
              <a:cxn ang="0">
                <a:pos x="0" y="22859"/>
              </a:cxn>
              <a:cxn ang="0">
                <a:pos x="3179" y="15514"/>
              </a:cxn>
              <a:cxn ang="0">
                <a:pos x="9275" y="9265"/>
              </a:cxn>
              <a:cxn ang="0">
                <a:pos x="15502" y="3047"/>
              </a:cxn>
              <a:cxn ang="0">
                <a:pos x="22859" y="0"/>
              </a:cxn>
              <a:cxn ang="0">
                <a:pos x="31622" y="0"/>
              </a:cxn>
            </a:cxnLst>
            <a:rect l="0" t="0" r="r" b="b"/>
            <a:pathLst>
              <a:path w="63500" h="63500">
                <a:moveTo>
                  <a:pt x="31622" y="0"/>
                </a:moveTo>
                <a:lnTo>
                  <a:pt x="40385" y="0"/>
                </a:lnTo>
                <a:lnTo>
                  <a:pt x="47756" y="3047"/>
                </a:lnTo>
                <a:lnTo>
                  <a:pt x="53983" y="9265"/>
                </a:lnTo>
                <a:lnTo>
                  <a:pt x="60079" y="15514"/>
                </a:lnTo>
                <a:lnTo>
                  <a:pt x="63245" y="22859"/>
                </a:lnTo>
                <a:lnTo>
                  <a:pt x="63245" y="31638"/>
                </a:lnTo>
                <a:lnTo>
                  <a:pt x="63245" y="40264"/>
                </a:lnTo>
                <a:lnTo>
                  <a:pt x="60079" y="47762"/>
                </a:lnTo>
                <a:lnTo>
                  <a:pt x="53983" y="53980"/>
                </a:lnTo>
                <a:lnTo>
                  <a:pt x="47756" y="60319"/>
                </a:lnTo>
                <a:lnTo>
                  <a:pt x="40385" y="63367"/>
                </a:lnTo>
                <a:lnTo>
                  <a:pt x="31622" y="63367"/>
                </a:lnTo>
                <a:lnTo>
                  <a:pt x="22859" y="63367"/>
                </a:lnTo>
                <a:lnTo>
                  <a:pt x="15502" y="60319"/>
                </a:lnTo>
                <a:lnTo>
                  <a:pt x="9275" y="53980"/>
                </a:lnTo>
                <a:lnTo>
                  <a:pt x="3179" y="47762"/>
                </a:lnTo>
                <a:lnTo>
                  <a:pt x="0" y="40264"/>
                </a:lnTo>
                <a:lnTo>
                  <a:pt x="0" y="31638"/>
                </a:lnTo>
                <a:lnTo>
                  <a:pt x="0" y="22859"/>
                </a:lnTo>
                <a:lnTo>
                  <a:pt x="3179" y="15514"/>
                </a:lnTo>
                <a:lnTo>
                  <a:pt x="9275" y="9265"/>
                </a:lnTo>
                <a:lnTo>
                  <a:pt x="15502" y="3047"/>
                </a:lnTo>
                <a:lnTo>
                  <a:pt x="22859" y="0"/>
                </a:lnTo>
                <a:lnTo>
                  <a:pt x="3162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9" name="object 13"/>
          <p:cNvSpPr>
            <a:spLocks/>
          </p:cNvSpPr>
          <p:nvPr/>
        </p:nvSpPr>
        <p:spPr bwMode="auto">
          <a:xfrm>
            <a:off x="1919288" y="787400"/>
            <a:ext cx="63500" cy="63500"/>
          </a:xfrm>
          <a:custGeom>
            <a:avLst/>
            <a:gdLst/>
            <a:ahLst/>
            <a:cxnLst>
              <a:cxn ang="0">
                <a:pos x="31622" y="0"/>
              </a:cxn>
              <a:cxn ang="0">
                <a:pos x="40254" y="0"/>
              </a:cxn>
              <a:cxn ang="0">
                <a:pos x="47743" y="3047"/>
              </a:cxn>
              <a:cxn ang="0">
                <a:pos x="53839" y="9265"/>
              </a:cxn>
              <a:cxn ang="0">
                <a:pos x="60066" y="15514"/>
              </a:cxn>
              <a:cxn ang="0">
                <a:pos x="63114" y="22859"/>
              </a:cxn>
              <a:cxn ang="0">
                <a:pos x="63114" y="31638"/>
              </a:cxn>
              <a:cxn ang="0">
                <a:pos x="63114" y="40264"/>
              </a:cxn>
              <a:cxn ang="0">
                <a:pos x="60066" y="47762"/>
              </a:cxn>
              <a:cxn ang="0">
                <a:pos x="53839" y="53980"/>
              </a:cxn>
              <a:cxn ang="0">
                <a:pos x="47743" y="60319"/>
              </a:cxn>
              <a:cxn ang="0">
                <a:pos x="40254" y="63367"/>
              </a:cxn>
              <a:cxn ang="0">
                <a:pos x="31622" y="63367"/>
              </a:cxn>
              <a:cxn ang="0">
                <a:pos x="22859" y="63367"/>
              </a:cxn>
              <a:cxn ang="0">
                <a:pos x="15358" y="60319"/>
              </a:cxn>
              <a:cxn ang="0">
                <a:pos x="9262" y="53980"/>
              </a:cxn>
              <a:cxn ang="0">
                <a:pos x="3047" y="47762"/>
              </a:cxn>
              <a:cxn ang="0">
                <a:pos x="0" y="40264"/>
              </a:cxn>
              <a:cxn ang="0">
                <a:pos x="0" y="31638"/>
              </a:cxn>
              <a:cxn ang="0">
                <a:pos x="0" y="22859"/>
              </a:cxn>
              <a:cxn ang="0">
                <a:pos x="3047" y="15514"/>
              </a:cxn>
              <a:cxn ang="0">
                <a:pos x="9262" y="9265"/>
              </a:cxn>
              <a:cxn ang="0">
                <a:pos x="15358" y="3047"/>
              </a:cxn>
              <a:cxn ang="0">
                <a:pos x="22859" y="0"/>
              </a:cxn>
              <a:cxn ang="0">
                <a:pos x="31622" y="0"/>
              </a:cxn>
            </a:cxnLst>
            <a:rect l="0" t="0" r="r" b="b"/>
            <a:pathLst>
              <a:path w="63500" h="63500">
                <a:moveTo>
                  <a:pt x="31622" y="0"/>
                </a:moveTo>
                <a:lnTo>
                  <a:pt x="40254" y="0"/>
                </a:lnTo>
                <a:lnTo>
                  <a:pt x="47743" y="3047"/>
                </a:lnTo>
                <a:lnTo>
                  <a:pt x="53839" y="9265"/>
                </a:lnTo>
                <a:lnTo>
                  <a:pt x="60066" y="15514"/>
                </a:lnTo>
                <a:lnTo>
                  <a:pt x="63114" y="22859"/>
                </a:lnTo>
                <a:lnTo>
                  <a:pt x="63114" y="31638"/>
                </a:lnTo>
                <a:lnTo>
                  <a:pt x="63114" y="40264"/>
                </a:lnTo>
                <a:lnTo>
                  <a:pt x="60066" y="47762"/>
                </a:lnTo>
                <a:lnTo>
                  <a:pt x="53839" y="53980"/>
                </a:lnTo>
                <a:lnTo>
                  <a:pt x="47743" y="60319"/>
                </a:lnTo>
                <a:lnTo>
                  <a:pt x="40254" y="63367"/>
                </a:lnTo>
                <a:lnTo>
                  <a:pt x="31622" y="63367"/>
                </a:lnTo>
                <a:lnTo>
                  <a:pt x="22859" y="63367"/>
                </a:lnTo>
                <a:lnTo>
                  <a:pt x="15358" y="60319"/>
                </a:lnTo>
                <a:lnTo>
                  <a:pt x="9262" y="53980"/>
                </a:lnTo>
                <a:lnTo>
                  <a:pt x="3047" y="47762"/>
                </a:lnTo>
                <a:lnTo>
                  <a:pt x="0" y="40264"/>
                </a:lnTo>
                <a:lnTo>
                  <a:pt x="0" y="31638"/>
                </a:lnTo>
                <a:lnTo>
                  <a:pt x="0" y="22859"/>
                </a:lnTo>
                <a:lnTo>
                  <a:pt x="3047" y="15514"/>
                </a:lnTo>
                <a:lnTo>
                  <a:pt x="9262" y="9265"/>
                </a:lnTo>
                <a:lnTo>
                  <a:pt x="15358" y="3047"/>
                </a:lnTo>
                <a:lnTo>
                  <a:pt x="22859" y="0"/>
                </a:lnTo>
                <a:lnTo>
                  <a:pt x="3162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object 14"/>
          <p:cNvSpPr txBox="1"/>
          <p:nvPr/>
        </p:nvSpPr>
        <p:spPr>
          <a:xfrm>
            <a:off x="536574" y="1300163"/>
            <a:ext cx="7997825" cy="50321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85750" indent="-273050" algn="just">
              <a:lnSpc>
                <a:spcPct val="150000"/>
              </a:lnSpc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In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addition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improper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handling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of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solid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wastes, a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health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hazard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for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workers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who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come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in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direct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contact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with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waste.</a:t>
            </a:r>
          </a:p>
          <a:p>
            <a:pPr marL="285750" indent="-273050" algn="just">
              <a:lnSpc>
                <a:spcPct val="150000"/>
              </a:lnSpc>
              <a:spcBef>
                <a:spcPts val="600"/>
              </a:spcBef>
              <a:tabLst>
                <a:tab pos="285750" algn="l"/>
              </a:tabLst>
            </a:pP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Environmental</a:t>
            </a:r>
            <a:r>
              <a:rPr lang="en-US" sz="2600" b="1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impact</a:t>
            </a:r>
          </a:p>
          <a:p>
            <a:pPr marL="285750" indent="-273050" algn="just">
              <a:lnSpc>
                <a:spcPct val="150000"/>
              </a:lnSpc>
              <a:spcBef>
                <a:spcPts val="600"/>
              </a:spcBef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If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solid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wastes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are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not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treated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properly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decomposition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and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putrefaction (decay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)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may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take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place.</a:t>
            </a:r>
            <a:endParaRPr lang="en-US" sz="2600" dirty="0">
              <a:latin typeface="Bell MT" pitchFamily="18" charset="0"/>
              <a:ea typeface="Trebuchet MS" pitchFamily="34" charset="0"/>
              <a:cs typeface="Trebuchet MS" pitchFamily="34" charset="0"/>
            </a:endParaRPr>
          </a:p>
          <a:p>
            <a:pPr marL="285750" indent="-273050" algn="just">
              <a:lnSpc>
                <a:spcPct val="150000"/>
              </a:lnSpc>
              <a:spcBef>
                <a:spcPts val="600"/>
              </a:spcBef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organic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solid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during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decomposition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may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generate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obnozious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(intolerable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Bell MT" pitchFamily="18" charset="0"/>
                <a:ea typeface="Trebuchet MS" pitchFamily="34" charset="0"/>
                <a:cs typeface="Trebuchet MS" pitchFamily="34" charset="0"/>
              </a:rPr>
              <a:t>odour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).</a:t>
            </a:r>
            <a:endParaRPr lang="en-US" sz="2600" dirty="0">
              <a:latin typeface="Bell MT" pitchFamily="18" charset="0"/>
              <a:ea typeface="Trebuchet MS" pitchFamily="34" charset="0"/>
              <a:cs typeface="Trebuchet MS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bject 2"/>
          <p:cNvSpPr>
            <a:spLocks noChangeArrowheads="1"/>
          </p:cNvSpPr>
          <p:nvPr/>
        </p:nvSpPr>
        <p:spPr bwMode="auto">
          <a:xfrm>
            <a:off x="503238" y="531813"/>
            <a:ext cx="6305550" cy="3190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3" name="object 3"/>
          <p:cNvSpPr>
            <a:spLocks/>
          </p:cNvSpPr>
          <p:nvPr/>
        </p:nvSpPr>
        <p:spPr bwMode="auto">
          <a:xfrm>
            <a:off x="2974975" y="627063"/>
            <a:ext cx="74613" cy="114300"/>
          </a:xfrm>
          <a:custGeom>
            <a:avLst/>
            <a:gdLst/>
            <a:ahLst/>
            <a:cxnLst>
              <a:cxn ang="0">
                <a:pos x="37088" y="0"/>
              </a:cxn>
              <a:cxn ang="0">
                <a:pos x="0" y="114056"/>
              </a:cxn>
              <a:cxn ang="0">
                <a:pos x="74166" y="114056"/>
              </a:cxn>
              <a:cxn ang="0">
                <a:pos x="37088" y="0"/>
              </a:cxn>
            </a:cxnLst>
            <a:rect l="0" t="0" r="r" b="b"/>
            <a:pathLst>
              <a:path w="74294" h="114300">
                <a:moveTo>
                  <a:pt x="37088" y="0"/>
                </a:moveTo>
                <a:lnTo>
                  <a:pt x="0" y="114056"/>
                </a:lnTo>
                <a:lnTo>
                  <a:pt x="74166" y="114056"/>
                </a:lnTo>
                <a:lnTo>
                  <a:pt x="3708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4" name="object 4"/>
          <p:cNvSpPr>
            <a:spLocks/>
          </p:cNvSpPr>
          <p:nvPr/>
        </p:nvSpPr>
        <p:spPr bwMode="auto">
          <a:xfrm>
            <a:off x="2414588" y="627063"/>
            <a:ext cx="73025" cy="114300"/>
          </a:xfrm>
          <a:custGeom>
            <a:avLst/>
            <a:gdLst/>
            <a:ahLst/>
            <a:cxnLst>
              <a:cxn ang="0">
                <a:pos x="37088" y="0"/>
              </a:cxn>
              <a:cxn ang="0">
                <a:pos x="0" y="114056"/>
              </a:cxn>
              <a:cxn ang="0">
                <a:pos x="74176" y="114056"/>
              </a:cxn>
              <a:cxn ang="0">
                <a:pos x="37088" y="0"/>
              </a:cxn>
            </a:cxnLst>
            <a:rect l="0" t="0" r="r" b="b"/>
            <a:pathLst>
              <a:path w="74294" h="114300">
                <a:moveTo>
                  <a:pt x="37088" y="0"/>
                </a:moveTo>
                <a:lnTo>
                  <a:pt x="0" y="114056"/>
                </a:lnTo>
                <a:lnTo>
                  <a:pt x="74176" y="114056"/>
                </a:lnTo>
                <a:lnTo>
                  <a:pt x="3708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5" name="object 5"/>
          <p:cNvSpPr>
            <a:spLocks/>
          </p:cNvSpPr>
          <p:nvPr/>
        </p:nvSpPr>
        <p:spPr bwMode="auto">
          <a:xfrm>
            <a:off x="960438" y="627063"/>
            <a:ext cx="74612" cy="114300"/>
          </a:xfrm>
          <a:custGeom>
            <a:avLst/>
            <a:gdLst/>
            <a:ahLst/>
            <a:cxnLst>
              <a:cxn ang="0">
                <a:pos x="37051" y="0"/>
              </a:cxn>
              <a:cxn ang="0">
                <a:pos x="0" y="114056"/>
              </a:cxn>
              <a:cxn ang="0">
                <a:pos x="74115" y="114056"/>
              </a:cxn>
              <a:cxn ang="0">
                <a:pos x="37051" y="0"/>
              </a:cxn>
            </a:cxnLst>
            <a:rect l="0" t="0" r="r" b="b"/>
            <a:pathLst>
              <a:path w="74294" h="114300">
                <a:moveTo>
                  <a:pt x="37051" y="0"/>
                </a:moveTo>
                <a:lnTo>
                  <a:pt x="0" y="114056"/>
                </a:lnTo>
                <a:lnTo>
                  <a:pt x="74115" y="114056"/>
                </a:lnTo>
                <a:lnTo>
                  <a:pt x="37051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6" name="object 6"/>
          <p:cNvSpPr>
            <a:spLocks/>
          </p:cNvSpPr>
          <p:nvPr/>
        </p:nvSpPr>
        <p:spPr bwMode="auto">
          <a:xfrm>
            <a:off x="6381750" y="584200"/>
            <a:ext cx="93663" cy="101600"/>
          </a:xfrm>
          <a:custGeom>
            <a:avLst/>
            <a:gdLst/>
            <a:ahLst/>
            <a:cxnLst>
              <a:cxn ang="0">
                <a:pos x="16642" y="0"/>
              </a:cxn>
              <a:cxn ang="0">
                <a:pos x="10942" y="0"/>
              </a:cxn>
              <a:cxn ang="0">
                <a:pos x="5333" y="396"/>
              </a:cxn>
              <a:cxn ang="0">
                <a:pos x="0" y="1005"/>
              </a:cxn>
              <a:cxn ang="0">
                <a:pos x="0" y="99821"/>
              </a:cxn>
              <a:cxn ang="0">
                <a:pos x="9296" y="100827"/>
              </a:cxn>
              <a:cxn ang="0">
                <a:pos x="16520" y="101345"/>
              </a:cxn>
              <a:cxn ang="0">
                <a:pos x="21854" y="101345"/>
              </a:cxn>
              <a:cxn ang="0">
                <a:pos x="63443" y="95571"/>
              </a:cxn>
              <a:cxn ang="0">
                <a:pos x="93140" y="58833"/>
              </a:cxn>
              <a:cxn ang="0">
                <a:pos x="92090" y="43464"/>
              </a:cxn>
              <a:cxn ang="0">
                <a:pos x="61242" y="6341"/>
              </a:cxn>
              <a:cxn ang="0">
                <a:pos x="16642" y="0"/>
              </a:cxn>
            </a:cxnLst>
            <a:rect l="0" t="0" r="r" b="b"/>
            <a:pathLst>
              <a:path w="93345" h="101600">
                <a:moveTo>
                  <a:pt x="16642" y="0"/>
                </a:moveTo>
                <a:lnTo>
                  <a:pt x="10942" y="0"/>
                </a:lnTo>
                <a:lnTo>
                  <a:pt x="5333" y="396"/>
                </a:lnTo>
                <a:lnTo>
                  <a:pt x="0" y="1005"/>
                </a:lnTo>
                <a:lnTo>
                  <a:pt x="0" y="99821"/>
                </a:lnTo>
                <a:lnTo>
                  <a:pt x="9296" y="100827"/>
                </a:lnTo>
                <a:lnTo>
                  <a:pt x="16520" y="101345"/>
                </a:lnTo>
                <a:lnTo>
                  <a:pt x="21854" y="101345"/>
                </a:lnTo>
                <a:lnTo>
                  <a:pt x="63443" y="95571"/>
                </a:lnTo>
                <a:lnTo>
                  <a:pt x="93140" y="58833"/>
                </a:lnTo>
                <a:lnTo>
                  <a:pt x="92090" y="43464"/>
                </a:lnTo>
                <a:lnTo>
                  <a:pt x="61242" y="6341"/>
                </a:lnTo>
                <a:lnTo>
                  <a:pt x="1664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7" name="object 7"/>
          <p:cNvSpPr>
            <a:spLocks/>
          </p:cNvSpPr>
          <p:nvPr/>
        </p:nvSpPr>
        <p:spPr bwMode="auto">
          <a:xfrm>
            <a:off x="5268913" y="581025"/>
            <a:ext cx="155575" cy="220663"/>
          </a:xfrm>
          <a:custGeom>
            <a:avLst/>
            <a:gdLst/>
            <a:ahLst/>
            <a:cxnLst>
              <a:cxn ang="0">
                <a:pos x="75747" y="0"/>
              </a:cxn>
              <a:cxn ang="0">
                <a:pos x="37865" y="10622"/>
              </a:cxn>
              <a:cxn ang="0">
                <a:pos x="13671" y="42661"/>
              </a:cxn>
              <a:cxn ang="0">
                <a:pos x="697" y="90392"/>
              </a:cxn>
              <a:cxn ang="0">
                <a:pos x="0" y="103253"/>
              </a:cxn>
              <a:cxn ang="0">
                <a:pos x="336" y="119777"/>
              </a:cxn>
              <a:cxn ang="0">
                <a:pos x="5680" y="160848"/>
              </a:cxn>
              <a:cxn ang="0">
                <a:pos x="26104" y="202427"/>
              </a:cxn>
              <a:cxn ang="0">
                <a:pos x="59291" y="220851"/>
              </a:cxn>
              <a:cxn ang="0">
                <a:pos x="76693" y="220539"/>
              </a:cxn>
              <a:cxn ang="0">
                <a:pos x="114946" y="210322"/>
              </a:cxn>
              <a:cxn ang="0">
                <a:pos x="143688" y="175702"/>
              </a:cxn>
              <a:cxn ang="0">
                <a:pos x="155194" y="125559"/>
              </a:cxn>
              <a:cxn ang="0">
                <a:pos x="155748" y="110756"/>
              </a:cxn>
              <a:cxn ang="0">
                <a:pos x="155059" y="90926"/>
              </a:cxn>
              <a:cxn ang="0">
                <a:pos x="144695" y="43331"/>
              </a:cxn>
              <a:cxn ang="0">
                <a:pos x="111520" y="7156"/>
              </a:cxn>
              <a:cxn ang="0">
                <a:pos x="75747" y="0"/>
              </a:cxn>
            </a:cxnLst>
            <a:rect l="0" t="0" r="r" b="b"/>
            <a:pathLst>
              <a:path w="156210" h="220979">
                <a:moveTo>
                  <a:pt x="75747" y="0"/>
                </a:moveTo>
                <a:lnTo>
                  <a:pt x="37865" y="10622"/>
                </a:lnTo>
                <a:lnTo>
                  <a:pt x="13671" y="42661"/>
                </a:lnTo>
                <a:lnTo>
                  <a:pt x="697" y="90392"/>
                </a:lnTo>
                <a:lnTo>
                  <a:pt x="0" y="103253"/>
                </a:lnTo>
                <a:lnTo>
                  <a:pt x="336" y="119777"/>
                </a:lnTo>
                <a:lnTo>
                  <a:pt x="5680" y="160848"/>
                </a:lnTo>
                <a:lnTo>
                  <a:pt x="26104" y="202427"/>
                </a:lnTo>
                <a:lnTo>
                  <a:pt x="59291" y="220851"/>
                </a:lnTo>
                <a:lnTo>
                  <a:pt x="76693" y="220539"/>
                </a:lnTo>
                <a:lnTo>
                  <a:pt x="114946" y="210322"/>
                </a:lnTo>
                <a:lnTo>
                  <a:pt x="143688" y="175702"/>
                </a:lnTo>
                <a:lnTo>
                  <a:pt x="155194" y="125559"/>
                </a:lnTo>
                <a:lnTo>
                  <a:pt x="155748" y="110756"/>
                </a:lnTo>
                <a:lnTo>
                  <a:pt x="155059" y="90926"/>
                </a:lnTo>
                <a:lnTo>
                  <a:pt x="144695" y="43331"/>
                </a:lnTo>
                <a:lnTo>
                  <a:pt x="111520" y="7156"/>
                </a:lnTo>
                <a:lnTo>
                  <a:pt x="7574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8" name="object 8"/>
          <p:cNvSpPr>
            <a:spLocks/>
          </p:cNvSpPr>
          <p:nvPr/>
        </p:nvSpPr>
        <p:spPr bwMode="auto">
          <a:xfrm>
            <a:off x="6553200" y="536575"/>
            <a:ext cx="255588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5513" y="0"/>
              </a:cxn>
              <a:cxn ang="0">
                <a:pos x="255513" y="48646"/>
              </a:cxn>
              <a:cxn ang="0">
                <a:pos x="152887" y="48646"/>
              </a:cxn>
              <a:cxn ang="0">
                <a:pos x="152887" y="308488"/>
              </a:cxn>
              <a:cxn ang="0">
                <a:pos x="98145" y="308488"/>
              </a:cxn>
              <a:cxn ang="0">
                <a:pos x="98145" y="48646"/>
              </a:cxn>
              <a:cxn ang="0">
                <a:pos x="0" y="48646"/>
              </a:cxn>
              <a:cxn ang="0">
                <a:pos x="0" y="0"/>
              </a:cxn>
            </a:cxnLst>
            <a:rect l="0" t="0" r="r" b="b"/>
            <a:pathLst>
              <a:path w="255904" h="308609">
                <a:moveTo>
                  <a:pt x="0" y="0"/>
                </a:moveTo>
                <a:lnTo>
                  <a:pt x="255513" y="0"/>
                </a:lnTo>
                <a:lnTo>
                  <a:pt x="255513" y="48646"/>
                </a:lnTo>
                <a:lnTo>
                  <a:pt x="152887" y="48646"/>
                </a:lnTo>
                <a:lnTo>
                  <a:pt x="152887" y="308488"/>
                </a:lnTo>
                <a:lnTo>
                  <a:pt x="98145" y="308488"/>
                </a:lnTo>
                <a:lnTo>
                  <a:pt x="98145" y="48646"/>
                </a:lnTo>
                <a:lnTo>
                  <a:pt x="0" y="4864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9" name="object 9"/>
          <p:cNvSpPr>
            <a:spLocks/>
          </p:cNvSpPr>
          <p:nvPr/>
        </p:nvSpPr>
        <p:spPr bwMode="auto">
          <a:xfrm>
            <a:off x="6081713" y="536575"/>
            <a:ext cx="196850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6839" y="0"/>
              </a:cxn>
              <a:cxn ang="0">
                <a:pos x="196839" y="48646"/>
              </a:cxn>
              <a:cxn ang="0">
                <a:pos x="54711" y="48646"/>
              </a:cxn>
              <a:cxn ang="0">
                <a:pos x="54711" y="120914"/>
              </a:cxn>
              <a:cxn ang="0">
                <a:pos x="156575" y="120914"/>
              </a:cxn>
              <a:cxn ang="0">
                <a:pos x="156575" y="167396"/>
              </a:cxn>
              <a:cxn ang="0">
                <a:pos x="54711" y="167396"/>
              </a:cxn>
              <a:cxn ang="0">
                <a:pos x="54711" y="259841"/>
              </a:cxn>
              <a:cxn ang="0">
                <a:pos x="194553" y="259841"/>
              </a:cxn>
              <a:cxn ang="0">
                <a:pos x="194553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6850" h="308609">
                <a:moveTo>
                  <a:pt x="0" y="0"/>
                </a:moveTo>
                <a:lnTo>
                  <a:pt x="196839" y="0"/>
                </a:lnTo>
                <a:lnTo>
                  <a:pt x="196839" y="48646"/>
                </a:lnTo>
                <a:lnTo>
                  <a:pt x="54711" y="48646"/>
                </a:lnTo>
                <a:lnTo>
                  <a:pt x="54711" y="120914"/>
                </a:lnTo>
                <a:lnTo>
                  <a:pt x="156575" y="120914"/>
                </a:lnTo>
                <a:lnTo>
                  <a:pt x="156575" y="167396"/>
                </a:lnTo>
                <a:lnTo>
                  <a:pt x="54711" y="167396"/>
                </a:lnTo>
                <a:lnTo>
                  <a:pt x="54711" y="259841"/>
                </a:lnTo>
                <a:lnTo>
                  <a:pt x="194553" y="259841"/>
                </a:lnTo>
                <a:lnTo>
                  <a:pt x="194553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70" name="object 10"/>
          <p:cNvSpPr>
            <a:spLocks/>
          </p:cNvSpPr>
          <p:nvPr/>
        </p:nvSpPr>
        <p:spPr bwMode="auto">
          <a:xfrm>
            <a:off x="5530850" y="536575"/>
            <a:ext cx="223838" cy="314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273" y="0"/>
              </a:cxn>
              <a:cxn ang="0">
                <a:pos x="171937" y="186171"/>
              </a:cxn>
              <a:cxn ang="0">
                <a:pos x="171937" y="0"/>
              </a:cxn>
              <a:cxn ang="0">
                <a:pos x="224637" y="0"/>
              </a:cxn>
              <a:cxn ang="0">
                <a:pos x="224637" y="312663"/>
              </a:cxn>
              <a:cxn ang="0">
                <a:pos x="202295" y="312663"/>
              </a:cxn>
              <a:cxn ang="0">
                <a:pos x="52577" y="117469"/>
              </a:cxn>
              <a:cxn ang="0">
                <a:pos x="52577" y="308731"/>
              </a:cxn>
              <a:cxn ang="0">
                <a:pos x="0" y="308731"/>
              </a:cxn>
              <a:cxn ang="0">
                <a:pos x="0" y="0"/>
              </a:cxn>
            </a:cxnLst>
            <a:rect l="0" t="0" r="r" b="b"/>
            <a:pathLst>
              <a:path w="224789" h="313055">
                <a:moveTo>
                  <a:pt x="0" y="0"/>
                </a:moveTo>
                <a:lnTo>
                  <a:pt x="26273" y="0"/>
                </a:lnTo>
                <a:lnTo>
                  <a:pt x="171937" y="186171"/>
                </a:lnTo>
                <a:lnTo>
                  <a:pt x="171937" y="0"/>
                </a:lnTo>
                <a:lnTo>
                  <a:pt x="224637" y="0"/>
                </a:lnTo>
                <a:lnTo>
                  <a:pt x="224637" y="312663"/>
                </a:lnTo>
                <a:lnTo>
                  <a:pt x="202295" y="312663"/>
                </a:lnTo>
                <a:lnTo>
                  <a:pt x="52577" y="117469"/>
                </a:lnTo>
                <a:lnTo>
                  <a:pt x="52577" y="308731"/>
                </a:lnTo>
                <a:lnTo>
                  <a:pt x="0" y="308731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71" name="object 11"/>
          <p:cNvSpPr>
            <a:spLocks/>
          </p:cNvSpPr>
          <p:nvPr/>
        </p:nvSpPr>
        <p:spPr bwMode="auto">
          <a:xfrm>
            <a:off x="4543425" y="536575"/>
            <a:ext cx="255588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5513" y="0"/>
              </a:cxn>
              <a:cxn ang="0">
                <a:pos x="255513" y="48646"/>
              </a:cxn>
              <a:cxn ang="0">
                <a:pos x="152887" y="48646"/>
              </a:cxn>
              <a:cxn ang="0">
                <a:pos x="152887" y="308488"/>
              </a:cxn>
              <a:cxn ang="0">
                <a:pos x="98145" y="308488"/>
              </a:cxn>
              <a:cxn ang="0">
                <a:pos x="98145" y="48646"/>
              </a:cxn>
              <a:cxn ang="0">
                <a:pos x="0" y="48646"/>
              </a:cxn>
              <a:cxn ang="0">
                <a:pos x="0" y="0"/>
              </a:cxn>
            </a:cxnLst>
            <a:rect l="0" t="0" r="r" b="b"/>
            <a:pathLst>
              <a:path w="255904" h="308609">
                <a:moveTo>
                  <a:pt x="0" y="0"/>
                </a:moveTo>
                <a:lnTo>
                  <a:pt x="255513" y="0"/>
                </a:lnTo>
                <a:lnTo>
                  <a:pt x="255513" y="48646"/>
                </a:lnTo>
                <a:lnTo>
                  <a:pt x="152887" y="48646"/>
                </a:lnTo>
                <a:lnTo>
                  <a:pt x="152887" y="308488"/>
                </a:lnTo>
                <a:lnTo>
                  <a:pt x="98145" y="308488"/>
                </a:lnTo>
                <a:lnTo>
                  <a:pt x="98145" y="48646"/>
                </a:lnTo>
                <a:lnTo>
                  <a:pt x="0" y="4864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72" name="object 12"/>
          <p:cNvSpPr>
            <a:spLocks/>
          </p:cNvSpPr>
          <p:nvPr/>
        </p:nvSpPr>
        <p:spPr bwMode="auto">
          <a:xfrm>
            <a:off x="4281488" y="536575"/>
            <a:ext cx="225425" cy="314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273" y="0"/>
              </a:cxn>
              <a:cxn ang="0">
                <a:pos x="171937" y="186171"/>
              </a:cxn>
              <a:cxn ang="0">
                <a:pos x="171937" y="0"/>
              </a:cxn>
              <a:cxn ang="0">
                <a:pos x="224637" y="0"/>
              </a:cxn>
              <a:cxn ang="0">
                <a:pos x="224637" y="312663"/>
              </a:cxn>
              <a:cxn ang="0">
                <a:pos x="202295" y="312663"/>
              </a:cxn>
              <a:cxn ang="0">
                <a:pos x="52577" y="117469"/>
              </a:cxn>
              <a:cxn ang="0">
                <a:pos x="52577" y="308731"/>
              </a:cxn>
              <a:cxn ang="0">
                <a:pos x="0" y="308731"/>
              </a:cxn>
              <a:cxn ang="0">
                <a:pos x="0" y="0"/>
              </a:cxn>
            </a:cxnLst>
            <a:rect l="0" t="0" r="r" b="b"/>
            <a:pathLst>
              <a:path w="224789" h="313055">
                <a:moveTo>
                  <a:pt x="0" y="0"/>
                </a:moveTo>
                <a:lnTo>
                  <a:pt x="26273" y="0"/>
                </a:lnTo>
                <a:lnTo>
                  <a:pt x="171937" y="186171"/>
                </a:lnTo>
                <a:lnTo>
                  <a:pt x="171937" y="0"/>
                </a:lnTo>
                <a:lnTo>
                  <a:pt x="224637" y="0"/>
                </a:lnTo>
                <a:lnTo>
                  <a:pt x="224637" y="312663"/>
                </a:lnTo>
                <a:lnTo>
                  <a:pt x="202295" y="312663"/>
                </a:lnTo>
                <a:lnTo>
                  <a:pt x="52577" y="117469"/>
                </a:lnTo>
                <a:lnTo>
                  <a:pt x="52577" y="308731"/>
                </a:lnTo>
                <a:lnTo>
                  <a:pt x="0" y="308731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73" name="object 13"/>
          <p:cNvSpPr>
            <a:spLocks/>
          </p:cNvSpPr>
          <p:nvPr/>
        </p:nvSpPr>
        <p:spPr bwMode="auto">
          <a:xfrm>
            <a:off x="4037013" y="536575"/>
            <a:ext cx="196850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6839" y="0"/>
              </a:cxn>
              <a:cxn ang="0">
                <a:pos x="196839" y="48646"/>
              </a:cxn>
              <a:cxn ang="0">
                <a:pos x="54711" y="48646"/>
              </a:cxn>
              <a:cxn ang="0">
                <a:pos x="54711" y="120914"/>
              </a:cxn>
              <a:cxn ang="0">
                <a:pos x="156575" y="120914"/>
              </a:cxn>
              <a:cxn ang="0">
                <a:pos x="156575" y="167396"/>
              </a:cxn>
              <a:cxn ang="0">
                <a:pos x="54711" y="167396"/>
              </a:cxn>
              <a:cxn ang="0">
                <a:pos x="54711" y="259841"/>
              </a:cxn>
              <a:cxn ang="0">
                <a:pos x="194553" y="259841"/>
              </a:cxn>
              <a:cxn ang="0">
                <a:pos x="194553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6850" h="308609">
                <a:moveTo>
                  <a:pt x="0" y="0"/>
                </a:moveTo>
                <a:lnTo>
                  <a:pt x="196839" y="0"/>
                </a:lnTo>
                <a:lnTo>
                  <a:pt x="196839" y="48646"/>
                </a:lnTo>
                <a:lnTo>
                  <a:pt x="54711" y="48646"/>
                </a:lnTo>
                <a:lnTo>
                  <a:pt x="54711" y="120914"/>
                </a:lnTo>
                <a:lnTo>
                  <a:pt x="156575" y="120914"/>
                </a:lnTo>
                <a:lnTo>
                  <a:pt x="156575" y="167396"/>
                </a:lnTo>
                <a:lnTo>
                  <a:pt x="54711" y="167396"/>
                </a:lnTo>
                <a:lnTo>
                  <a:pt x="54711" y="259841"/>
                </a:lnTo>
                <a:lnTo>
                  <a:pt x="194553" y="259841"/>
                </a:lnTo>
                <a:lnTo>
                  <a:pt x="194553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74" name="object 14"/>
          <p:cNvSpPr>
            <a:spLocks/>
          </p:cNvSpPr>
          <p:nvPr/>
        </p:nvSpPr>
        <p:spPr bwMode="auto">
          <a:xfrm>
            <a:off x="3687763" y="536575"/>
            <a:ext cx="315912" cy="314325"/>
          </a:xfrm>
          <a:custGeom>
            <a:avLst/>
            <a:gdLst/>
            <a:ahLst/>
            <a:cxnLst>
              <a:cxn ang="0">
                <a:pos x="62087" y="0"/>
              </a:cxn>
              <a:cxn ang="0">
                <a:pos x="91165" y="0"/>
              </a:cxn>
              <a:cxn ang="0">
                <a:pos x="157977" y="207782"/>
              </a:cxn>
              <a:cxn ang="0">
                <a:pos x="223265" y="0"/>
              </a:cxn>
              <a:cxn ang="0">
                <a:pos x="252069" y="0"/>
              </a:cxn>
              <a:cxn ang="0">
                <a:pos x="315071" y="308731"/>
              </a:cxn>
              <a:cxn ang="0">
                <a:pos x="261975" y="308731"/>
              </a:cxn>
              <a:cxn ang="0">
                <a:pos x="229971" y="142372"/>
              </a:cxn>
              <a:cxn ang="0">
                <a:pos x="167883" y="312663"/>
              </a:cxn>
              <a:cxn ang="0">
                <a:pos x="148315" y="312663"/>
              </a:cxn>
              <a:cxn ang="0">
                <a:pos x="86105" y="142372"/>
              </a:cxn>
              <a:cxn ang="0">
                <a:pos x="52821" y="308731"/>
              </a:cxn>
              <a:cxn ang="0">
                <a:pos x="0" y="308731"/>
              </a:cxn>
              <a:cxn ang="0">
                <a:pos x="62087" y="0"/>
              </a:cxn>
            </a:cxnLst>
            <a:rect l="0" t="0" r="r" b="b"/>
            <a:pathLst>
              <a:path w="315595" h="313055">
                <a:moveTo>
                  <a:pt x="62087" y="0"/>
                </a:moveTo>
                <a:lnTo>
                  <a:pt x="91165" y="0"/>
                </a:lnTo>
                <a:lnTo>
                  <a:pt x="157977" y="207782"/>
                </a:lnTo>
                <a:lnTo>
                  <a:pt x="223265" y="0"/>
                </a:lnTo>
                <a:lnTo>
                  <a:pt x="252069" y="0"/>
                </a:lnTo>
                <a:lnTo>
                  <a:pt x="315071" y="308731"/>
                </a:lnTo>
                <a:lnTo>
                  <a:pt x="261975" y="308731"/>
                </a:lnTo>
                <a:lnTo>
                  <a:pt x="229971" y="142372"/>
                </a:lnTo>
                <a:lnTo>
                  <a:pt x="167883" y="312663"/>
                </a:lnTo>
                <a:lnTo>
                  <a:pt x="148315" y="312663"/>
                </a:lnTo>
                <a:lnTo>
                  <a:pt x="86105" y="142372"/>
                </a:lnTo>
                <a:lnTo>
                  <a:pt x="52821" y="308731"/>
                </a:lnTo>
                <a:lnTo>
                  <a:pt x="0" y="308731"/>
                </a:lnTo>
                <a:lnTo>
                  <a:pt x="6208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75" name="object 15"/>
          <p:cNvSpPr>
            <a:spLocks/>
          </p:cNvSpPr>
          <p:nvPr/>
        </p:nvSpPr>
        <p:spPr bwMode="auto">
          <a:xfrm>
            <a:off x="3470275" y="536575"/>
            <a:ext cx="196850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6839" y="0"/>
              </a:cxn>
              <a:cxn ang="0">
                <a:pos x="196839" y="48646"/>
              </a:cxn>
              <a:cxn ang="0">
                <a:pos x="54711" y="48646"/>
              </a:cxn>
              <a:cxn ang="0">
                <a:pos x="54711" y="120914"/>
              </a:cxn>
              <a:cxn ang="0">
                <a:pos x="156575" y="120914"/>
              </a:cxn>
              <a:cxn ang="0">
                <a:pos x="156575" y="167396"/>
              </a:cxn>
              <a:cxn ang="0">
                <a:pos x="54711" y="167396"/>
              </a:cxn>
              <a:cxn ang="0">
                <a:pos x="54711" y="259841"/>
              </a:cxn>
              <a:cxn ang="0">
                <a:pos x="194553" y="259841"/>
              </a:cxn>
              <a:cxn ang="0">
                <a:pos x="194553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6850" h="308609">
                <a:moveTo>
                  <a:pt x="0" y="0"/>
                </a:moveTo>
                <a:lnTo>
                  <a:pt x="196839" y="0"/>
                </a:lnTo>
                <a:lnTo>
                  <a:pt x="196839" y="48646"/>
                </a:lnTo>
                <a:lnTo>
                  <a:pt x="54711" y="48646"/>
                </a:lnTo>
                <a:lnTo>
                  <a:pt x="54711" y="120914"/>
                </a:lnTo>
                <a:lnTo>
                  <a:pt x="156575" y="120914"/>
                </a:lnTo>
                <a:lnTo>
                  <a:pt x="156575" y="167396"/>
                </a:lnTo>
                <a:lnTo>
                  <a:pt x="54711" y="167396"/>
                </a:lnTo>
                <a:lnTo>
                  <a:pt x="54711" y="259841"/>
                </a:lnTo>
                <a:lnTo>
                  <a:pt x="194553" y="259841"/>
                </a:lnTo>
                <a:lnTo>
                  <a:pt x="194553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76" name="object 16"/>
          <p:cNvSpPr>
            <a:spLocks/>
          </p:cNvSpPr>
          <p:nvPr/>
        </p:nvSpPr>
        <p:spPr bwMode="auto">
          <a:xfrm>
            <a:off x="2619375" y="536575"/>
            <a:ext cx="225425" cy="314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288" y="0"/>
              </a:cxn>
              <a:cxn ang="0">
                <a:pos x="171962" y="186171"/>
              </a:cxn>
              <a:cxn ang="0">
                <a:pos x="171962" y="0"/>
              </a:cxn>
              <a:cxn ang="0">
                <a:pos x="224658" y="0"/>
              </a:cxn>
              <a:cxn ang="0">
                <a:pos x="224658" y="312663"/>
              </a:cxn>
              <a:cxn ang="0">
                <a:pos x="202310" y="312663"/>
              </a:cxn>
              <a:cxn ang="0">
                <a:pos x="52577" y="117469"/>
              </a:cxn>
              <a:cxn ang="0">
                <a:pos x="52577" y="308731"/>
              </a:cxn>
              <a:cxn ang="0">
                <a:pos x="0" y="308731"/>
              </a:cxn>
              <a:cxn ang="0">
                <a:pos x="0" y="0"/>
              </a:cxn>
            </a:cxnLst>
            <a:rect l="0" t="0" r="r" b="b"/>
            <a:pathLst>
              <a:path w="224789" h="313055">
                <a:moveTo>
                  <a:pt x="0" y="0"/>
                </a:moveTo>
                <a:lnTo>
                  <a:pt x="26288" y="0"/>
                </a:lnTo>
                <a:lnTo>
                  <a:pt x="171962" y="186171"/>
                </a:lnTo>
                <a:lnTo>
                  <a:pt x="171962" y="0"/>
                </a:lnTo>
                <a:lnTo>
                  <a:pt x="224658" y="0"/>
                </a:lnTo>
                <a:lnTo>
                  <a:pt x="224658" y="312663"/>
                </a:lnTo>
                <a:lnTo>
                  <a:pt x="202310" y="312663"/>
                </a:lnTo>
                <a:lnTo>
                  <a:pt x="52577" y="117469"/>
                </a:lnTo>
                <a:lnTo>
                  <a:pt x="52577" y="308731"/>
                </a:lnTo>
                <a:lnTo>
                  <a:pt x="0" y="308731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77" name="object 17"/>
          <p:cNvSpPr>
            <a:spLocks/>
          </p:cNvSpPr>
          <p:nvPr/>
        </p:nvSpPr>
        <p:spPr bwMode="auto">
          <a:xfrm>
            <a:off x="1997075" y="536575"/>
            <a:ext cx="315913" cy="314325"/>
          </a:xfrm>
          <a:custGeom>
            <a:avLst/>
            <a:gdLst/>
            <a:ahLst/>
            <a:cxnLst>
              <a:cxn ang="0">
                <a:pos x="62102" y="0"/>
              </a:cxn>
              <a:cxn ang="0">
                <a:pos x="91190" y="0"/>
              </a:cxn>
              <a:cxn ang="0">
                <a:pos x="157983" y="207782"/>
              </a:cxn>
              <a:cxn ang="0">
                <a:pos x="223265" y="0"/>
              </a:cxn>
              <a:cxn ang="0">
                <a:pos x="252090" y="0"/>
              </a:cxn>
              <a:cxn ang="0">
                <a:pos x="315086" y="308731"/>
              </a:cxn>
              <a:cxn ang="0">
                <a:pos x="261996" y="308731"/>
              </a:cxn>
              <a:cxn ang="0">
                <a:pos x="229992" y="142372"/>
              </a:cxn>
              <a:cxn ang="0">
                <a:pos x="167889" y="312663"/>
              </a:cxn>
              <a:cxn ang="0">
                <a:pos x="148340" y="312663"/>
              </a:cxn>
              <a:cxn ang="0">
                <a:pos x="86105" y="142372"/>
              </a:cxn>
              <a:cxn ang="0">
                <a:pos x="52827" y="308731"/>
              </a:cxn>
              <a:cxn ang="0">
                <a:pos x="0" y="308731"/>
              </a:cxn>
              <a:cxn ang="0">
                <a:pos x="62102" y="0"/>
              </a:cxn>
            </a:cxnLst>
            <a:rect l="0" t="0" r="r" b="b"/>
            <a:pathLst>
              <a:path w="315594" h="313055">
                <a:moveTo>
                  <a:pt x="62102" y="0"/>
                </a:moveTo>
                <a:lnTo>
                  <a:pt x="91190" y="0"/>
                </a:lnTo>
                <a:lnTo>
                  <a:pt x="157983" y="207782"/>
                </a:lnTo>
                <a:lnTo>
                  <a:pt x="223265" y="0"/>
                </a:lnTo>
                <a:lnTo>
                  <a:pt x="252090" y="0"/>
                </a:lnTo>
                <a:lnTo>
                  <a:pt x="315086" y="308731"/>
                </a:lnTo>
                <a:lnTo>
                  <a:pt x="261996" y="308731"/>
                </a:lnTo>
                <a:lnTo>
                  <a:pt x="229992" y="142372"/>
                </a:lnTo>
                <a:lnTo>
                  <a:pt x="167889" y="312663"/>
                </a:lnTo>
                <a:lnTo>
                  <a:pt x="148340" y="312663"/>
                </a:lnTo>
                <a:lnTo>
                  <a:pt x="86105" y="142372"/>
                </a:lnTo>
                <a:lnTo>
                  <a:pt x="52827" y="308731"/>
                </a:lnTo>
                <a:lnTo>
                  <a:pt x="0" y="308731"/>
                </a:lnTo>
                <a:lnTo>
                  <a:pt x="6210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78" name="object 18"/>
          <p:cNvSpPr>
            <a:spLocks/>
          </p:cNvSpPr>
          <p:nvPr/>
        </p:nvSpPr>
        <p:spPr bwMode="auto">
          <a:xfrm>
            <a:off x="1649413" y="536575"/>
            <a:ext cx="196850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6845" y="0"/>
              </a:cxn>
              <a:cxn ang="0">
                <a:pos x="196845" y="48646"/>
              </a:cxn>
              <a:cxn ang="0">
                <a:pos x="54732" y="48646"/>
              </a:cxn>
              <a:cxn ang="0">
                <a:pos x="54732" y="120914"/>
              </a:cxn>
              <a:cxn ang="0">
                <a:pos x="156590" y="120914"/>
              </a:cxn>
              <a:cxn ang="0">
                <a:pos x="156590" y="167396"/>
              </a:cxn>
              <a:cxn ang="0">
                <a:pos x="54732" y="167396"/>
              </a:cxn>
              <a:cxn ang="0">
                <a:pos x="54732" y="259841"/>
              </a:cxn>
              <a:cxn ang="0">
                <a:pos x="194559" y="259841"/>
              </a:cxn>
              <a:cxn ang="0">
                <a:pos x="194559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6850" h="308609">
                <a:moveTo>
                  <a:pt x="0" y="0"/>
                </a:moveTo>
                <a:lnTo>
                  <a:pt x="196845" y="0"/>
                </a:lnTo>
                <a:lnTo>
                  <a:pt x="196845" y="48646"/>
                </a:lnTo>
                <a:lnTo>
                  <a:pt x="54732" y="48646"/>
                </a:lnTo>
                <a:lnTo>
                  <a:pt x="54732" y="120914"/>
                </a:lnTo>
                <a:lnTo>
                  <a:pt x="156590" y="120914"/>
                </a:lnTo>
                <a:lnTo>
                  <a:pt x="156590" y="167396"/>
                </a:lnTo>
                <a:lnTo>
                  <a:pt x="54732" y="167396"/>
                </a:lnTo>
                <a:lnTo>
                  <a:pt x="54732" y="259841"/>
                </a:lnTo>
                <a:lnTo>
                  <a:pt x="194559" y="259841"/>
                </a:lnTo>
                <a:lnTo>
                  <a:pt x="194559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79" name="object 19"/>
          <p:cNvSpPr>
            <a:spLocks/>
          </p:cNvSpPr>
          <p:nvPr/>
        </p:nvSpPr>
        <p:spPr bwMode="auto">
          <a:xfrm>
            <a:off x="1358900" y="536575"/>
            <a:ext cx="255588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5519" y="0"/>
              </a:cxn>
              <a:cxn ang="0">
                <a:pos x="255519" y="48646"/>
              </a:cxn>
              <a:cxn ang="0">
                <a:pos x="152912" y="48646"/>
              </a:cxn>
              <a:cxn ang="0">
                <a:pos x="152912" y="308488"/>
              </a:cxn>
              <a:cxn ang="0">
                <a:pos x="98166" y="308488"/>
              </a:cxn>
              <a:cxn ang="0">
                <a:pos x="98166" y="48646"/>
              </a:cxn>
              <a:cxn ang="0">
                <a:pos x="0" y="48646"/>
              </a:cxn>
              <a:cxn ang="0">
                <a:pos x="0" y="0"/>
              </a:cxn>
            </a:cxnLst>
            <a:rect l="0" t="0" r="r" b="b"/>
            <a:pathLst>
              <a:path w="255905" h="308609">
                <a:moveTo>
                  <a:pt x="0" y="0"/>
                </a:moveTo>
                <a:lnTo>
                  <a:pt x="255519" y="0"/>
                </a:lnTo>
                <a:lnTo>
                  <a:pt x="255519" y="48646"/>
                </a:lnTo>
                <a:lnTo>
                  <a:pt x="152912" y="48646"/>
                </a:lnTo>
                <a:lnTo>
                  <a:pt x="152912" y="308488"/>
                </a:lnTo>
                <a:lnTo>
                  <a:pt x="98166" y="308488"/>
                </a:lnTo>
                <a:lnTo>
                  <a:pt x="98166" y="48646"/>
                </a:lnTo>
                <a:lnTo>
                  <a:pt x="0" y="4864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80" name="object 20"/>
          <p:cNvSpPr>
            <a:spLocks/>
          </p:cNvSpPr>
          <p:nvPr/>
        </p:nvSpPr>
        <p:spPr bwMode="auto">
          <a:xfrm>
            <a:off x="503238" y="536575"/>
            <a:ext cx="379412" cy="314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064" y="0"/>
              </a:cxn>
              <a:cxn ang="0">
                <a:pos x="114976" y="186171"/>
              </a:cxn>
              <a:cxn ang="0">
                <a:pos x="177521" y="0"/>
              </a:cxn>
              <a:cxn ang="0">
                <a:pos x="201524" y="0"/>
              </a:cxn>
              <a:cxn ang="0">
                <a:pos x="264282" y="186171"/>
              </a:cxn>
              <a:cxn ang="0">
                <a:pos x="321990" y="0"/>
              </a:cxn>
              <a:cxn ang="0">
                <a:pos x="379058" y="0"/>
              </a:cxn>
              <a:cxn ang="0">
                <a:pos x="279236" y="312663"/>
              </a:cxn>
              <a:cxn ang="0">
                <a:pos x="256696" y="312663"/>
              </a:cxn>
              <a:cxn ang="0">
                <a:pos x="189308" y="118109"/>
              </a:cxn>
              <a:cxn ang="0">
                <a:pos x="123824" y="312663"/>
              </a:cxn>
              <a:cxn ang="0">
                <a:pos x="101285" y="312663"/>
              </a:cxn>
              <a:cxn ang="0">
                <a:pos x="0" y="0"/>
              </a:cxn>
            </a:cxnLst>
            <a:rect l="0" t="0" r="r" b="b"/>
            <a:pathLst>
              <a:path w="379094" h="313055">
                <a:moveTo>
                  <a:pt x="0" y="0"/>
                </a:moveTo>
                <a:lnTo>
                  <a:pt x="57064" y="0"/>
                </a:lnTo>
                <a:lnTo>
                  <a:pt x="114976" y="186171"/>
                </a:lnTo>
                <a:lnTo>
                  <a:pt x="177521" y="0"/>
                </a:lnTo>
                <a:lnTo>
                  <a:pt x="201524" y="0"/>
                </a:lnTo>
                <a:lnTo>
                  <a:pt x="264282" y="186171"/>
                </a:lnTo>
                <a:lnTo>
                  <a:pt x="321990" y="0"/>
                </a:lnTo>
                <a:lnTo>
                  <a:pt x="379058" y="0"/>
                </a:lnTo>
                <a:lnTo>
                  <a:pt x="279236" y="312663"/>
                </a:lnTo>
                <a:lnTo>
                  <a:pt x="256696" y="312663"/>
                </a:lnTo>
                <a:lnTo>
                  <a:pt x="189308" y="118109"/>
                </a:lnTo>
                <a:lnTo>
                  <a:pt x="123824" y="312663"/>
                </a:lnTo>
                <a:lnTo>
                  <a:pt x="101285" y="312663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81" name="object 21"/>
          <p:cNvSpPr>
            <a:spLocks/>
          </p:cNvSpPr>
          <p:nvPr/>
        </p:nvSpPr>
        <p:spPr bwMode="auto">
          <a:xfrm>
            <a:off x="6327775" y="534988"/>
            <a:ext cx="204788" cy="311150"/>
          </a:xfrm>
          <a:custGeom>
            <a:avLst/>
            <a:gdLst/>
            <a:ahLst/>
            <a:cxnLst>
              <a:cxn ang="0">
                <a:pos x="64007" y="0"/>
              </a:cxn>
              <a:cxn ang="0">
                <a:pos x="110183" y="2741"/>
              </a:cxn>
              <a:cxn ang="0">
                <a:pos x="156932" y="14923"/>
              </a:cxn>
              <a:cxn ang="0">
                <a:pos x="194095" y="47984"/>
              </a:cxn>
              <a:cxn ang="0">
                <a:pos x="204495" y="85210"/>
              </a:cxn>
              <a:cxn ang="0">
                <a:pos x="203831" y="102071"/>
              </a:cxn>
              <a:cxn ang="0">
                <a:pos x="193314" y="144190"/>
              </a:cxn>
              <a:cxn ang="0">
                <a:pos x="159447" y="181270"/>
              </a:cxn>
              <a:cxn ang="0">
                <a:pos x="119207" y="195402"/>
              </a:cxn>
              <a:cxn ang="0">
                <a:pos x="85333" y="198581"/>
              </a:cxn>
              <a:cxn ang="0">
                <a:pos x="71977" y="198362"/>
              </a:cxn>
              <a:cxn ang="0">
                <a:pos x="59916" y="197588"/>
              </a:cxn>
              <a:cxn ang="0">
                <a:pos x="54711" y="310652"/>
              </a:cxn>
              <a:cxn ang="0">
                <a:pos x="0" y="310652"/>
              </a:cxn>
              <a:cxn ang="0">
                <a:pos x="0" y="2285"/>
              </a:cxn>
              <a:cxn ang="0">
                <a:pos x="48984" y="375"/>
              </a:cxn>
              <a:cxn ang="0">
                <a:pos x="63844" y="0"/>
              </a:cxn>
              <a:cxn ang="0">
                <a:pos x="64007" y="0"/>
              </a:cxn>
            </a:cxnLst>
            <a:rect l="0" t="0" r="r" b="b"/>
            <a:pathLst>
              <a:path w="205104" h="311150">
                <a:moveTo>
                  <a:pt x="64007" y="0"/>
                </a:moveTo>
                <a:lnTo>
                  <a:pt x="110183" y="2741"/>
                </a:lnTo>
                <a:lnTo>
                  <a:pt x="156932" y="14923"/>
                </a:lnTo>
                <a:lnTo>
                  <a:pt x="194095" y="47984"/>
                </a:lnTo>
                <a:lnTo>
                  <a:pt x="204495" y="85210"/>
                </a:lnTo>
                <a:lnTo>
                  <a:pt x="203831" y="102071"/>
                </a:lnTo>
                <a:lnTo>
                  <a:pt x="193314" y="144190"/>
                </a:lnTo>
                <a:lnTo>
                  <a:pt x="159447" y="181270"/>
                </a:lnTo>
                <a:lnTo>
                  <a:pt x="119207" y="195402"/>
                </a:lnTo>
                <a:lnTo>
                  <a:pt x="85333" y="198581"/>
                </a:lnTo>
                <a:lnTo>
                  <a:pt x="71977" y="198362"/>
                </a:lnTo>
                <a:lnTo>
                  <a:pt x="59916" y="197588"/>
                </a:lnTo>
                <a:lnTo>
                  <a:pt x="54711" y="310652"/>
                </a:lnTo>
                <a:lnTo>
                  <a:pt x="0" y="310652"/>
                </a:lnTo>
                <a:lnTo>
                  <a:pt x="0" y="2285"/>
                </a:lnTo>
                <a:lnTo>
                  <a:pt x="48984" y="375"/>
                </a:lnTo>
                <a:lnTo>
                  <a:pt x="63844" y="0"/>
                </a:lnTo>
                <a:lnTo>
                  <a:pt x="6400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82" name="object 22"/>
          <p:cNvSpPr>
            <a:spLocks/>
          </p:cNvSpPr>
          <p:nvPr/>
        </p:nvSpPr>
        <p:spPr bwMode="auto">
          <a:xfrm>
            <a:off x="2876550" y="533400"/>
            <a:ext cx="271463" cy="312738"/>
          </a:xfrm>
          <a:custGeom>
            <a:avLst/>
            <a:gdLst/>
            <a:ahLst/>
            <a:cxnLst>
              <a:cxn ang="0">
                <a:pos x="123062" y="0"/>
              </a:cxn>
              <a:cxn ang="0">
                <a:pos x="147065" y="0"/>
              </a:cxn>
              <a:cxn ang="0">
                <a:pos x="271022" y="312663"/>
              </a:cxn>
              <a:cxn ang="0">
                <a:pos x="210580" y="312663"/>
              </a:cxn>
              <a:cxn ang="0">
                <a:pos x="188085" y="250179"/>
              </a:cxn>
              <a:cxn ang="0">
                <a:pos x="82427" y="250179"/>
              </a:cxn>
              <a:cxn ang="0">
                <a:pos x="60959" y="312663"/>
              </a:cxn>
              <a:cxn ang="0">
                <a:pos x="0" y="312663"/>
              </a:cxn>
              <a:cxn ang="0">
                <a:pos x="123062" y="0"/>
              </a:cxn>
            </a:cxnLst>
            <a:rect l="0" t="0" r="r" b="b"/>
            <a:pathLst>
              <a:path w="271144" h="313055">
                <a:moveTo>
                  <a:pt x="123062" y="0"/>
                </a:moveTo>
                <a:lnTo>
                  <a:pt x="147065" y="0"/>
                </a:lnTo>
                <a:lnTo>
                  <a:pt x="271022" y="312663"/>
                </a:lnTo>
                <a:lnTo>
                  <a:pt x="210580" y="312663"/>
                </a:lnTo>
                <a:lnTo>
                  <a:pt x="188085" y="250179"/>
                </a:lnTo>
                <a:lnTo>
                  <a:pt x="82427" y="250179"/>
                </a:lnTo>
                <a:lnTo>
                  <a:pt x="60959" y="312663"/>
                </a:lnTo>
                <a:lnTo>
                  <a:pt x="0" y="312663"/>
                </a:lnTo>
                <a:lnTo>
                  <a:pt x="12306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83" name="object 23"/>
          <p:cNvSpPr>
            <a:spLocks/>
          </p:cNvSpPr>
          <p:nvPr/>
        </p:nvSpPr>
        <p:spPr bwMode="auto">
          <a:xfrm>
            <a:off x="2316163" y="533400"/>
            <a:ext cx="271462" cy="312738"/>
          </a:xfrm>
          <a:custGeom>
            <a:avLst/>
            <a:gdLst/>
            <a:ahLst/>
            <a:cxnLst>
              <a:cxn ang="0">
                <a:pos x="123062" y="0"/>
              </a:cxn>
              <a:cxn ang="0">
                <a:pos x="147065" y="0"/>
              </a:cxn>
              <a:cxn ang="0">
                <a:pos x="271022" y="312663"/>
              </a:cxn>
              <a:cxn ang="0">
                <a:pos x="210574" y="312663"/>
              </a:cxn>
              <a:cxn ang="0">
                <a:pos x="188095" y="250179"/>
              </a:cxn>
              <a:cxn ang="0">
                <a:pos x="82427" y="250179"/>
              </a:cxn>
              <a:cxn ang="0">
                <a:pos x="60959" y="312663"/>
              </a:cxn>
              <a:cxn ang="0">
                <a:pos x="0" y="312663"/>
              </a:cxn>
              <a:cxn ang="0">
                <a:pos x="123062" y="0"/>
              </a:cxn>
            </a:cxnLst>
            <a:rect l="0" t="0" r="r" b="b"/>
            <a:pathLst>
              <a:path w="271144" h="313055">
                <a:moveTo>
                  <a:pt x="123062" y="0"/>
                </a:moveTo>
                <a:lnTo>
                  <a:pt x="147065" y="0"/>
                </a:lnTo>
                <a:lnTo>
                  <a:pt x="271022" y="312663"/>
                </a:lnTo>
                <a:lnTo>
                  <a:pt x="210574" y="312663"/>
                </a:lnTo>
                <a:lnTo>
                  <a:pt x="188095" y="250179"/>
                </a:lnTo>
                <a:lnTo>
                  <a:pt x="82427" y="250179"/>
                </a:lnTo>
                <a:lnTo>
                  <a:pt x="60959" y="312663"/>
                </a:lnTo>
                <a:lnTo>
                  <a:pt x="0" y="312663"/>
                </a:lnTo>
                <a:lnTo>
                  <a:pt x="12306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84" name="object 24"/>
          <p:cNvSpPr>
            <a:spLocks/>
          </p:cNvSpPr>
          <p:nvPr/>
        </p:nvSpPr>
        <p:spPr bwMode="auto">
          <a:xfrm>
            <a:off x="862013" y="533400"/>
            <a:ext cx="271462" cy="312738"/>
          </a:xfrm>
          <a:custGeom>
            <a:avLst/>
            <a:gdLst/>
            <a:ahLst/>
            <a:cxnLst>
              <a:cxn ang="0">
                <a:pos x="122977" y="0"/>
              </a:cxn>
              <a:cxn ang="0">
                <a:pos x="146980" y="0"/>
              </a:cxn>
              <a:cxn ang="0">
                <a:pos x="271022" y="312663"/>
              </a:cxn>
              <a:cxn ang="0">
                <a:pos x="210586" y="312663"/>
              </a:cxn>
              <a:cxn ang="0">
                <a:pos x="188058" y="250179"/>
              </a:cxn>
              <a:cxn ang="0">
                <a:pos x="82329" y="250179"/>
              </a:cxn>
              <a:cxn ang="0">
                <a:pos x="60853" y="312663"/>
              </a:cxn>
              <a:cxn ang="0">
                <a:pos x="0" y="312663"/>
              </a:cxn>
              <a:cxn ang="0">
                <a:pos x="122977" y="0"/>
              </a:cxn>
            </a:cxnLst>
            <a:rect l="0" t="0" r="r" b="b"/>
            <a:pathLst>
              <a:path w="271144" h="313055">
                <a:moveTo>
                  <a:pt x="122977" y="0"/>
                </a:moveTo>
                <a:lnTo>
                  <a:pt x="146980" y="0"/>
                </a:lnTo>
                <a:lnTo>
                  <a:pt x="271022" y="312663"/>
                </a:lnTo>
                <a:lnTo>
                  <a:pt x="210586" y="312663"/>
                </a:lnTo>
                <a:lnTo>
                  <a:pt x="188058" y="250179"/>
                </a:lnTo>
                <a:lnTo>
                  <a:pt x="82329" y="250179"/>
                </a:lnTo>
                <a:lnTo>
                  <a:pt x="60853" y="312663"/>
                </a:lnTo>
                <a:lnTo>
                  <a:pt x="0" y="312663"/>
                </a:lnTo>
                <a:lnTo>
                  <a:pt x="12297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85" name="object 25"/>
          <p:cNvSpPr>
            <a:spLocks/>
          </p:cNvSpPr>
          <p:nvPr/>
        </p:nvSpPr>
        <p:spPr bwMode="auto">
          <a:xfrm>
            <a:off x="5803900" y="531813"/>
            <a:ext cx="233363" cy="319087"/>
          </a:xfrm>
          <a:custGeom>
            <a:avLst/>
            <a:gdLst/>
            <a:ahLst/>
            <a:cxnLst>
              <a:cxn ang="0">
                <a:pos x="141213" y="0"/>
              </a:cxn>
              <a:cxn ang="0">
                <a:pos x="183359" y="4106"/>
              </a:cxn>
              <a:cxn ang="0">
                <a:pos x="217461" y="16415"/>
              </a:cxn>
              <a:cxn ang="0">
                <a:pos x="203545" y="67055"/>
              </a:cxn>
              <a:cxn ang="0">
                <a:pos x="195072" y="60244"/>
              </a:cxn>
              <a:cxn ang="0">
                <a:pos x="184705" y="55004"/>
              </a:cxn>
              <a:cxn ang="0">
                <a:pos x="172448" y="51332"/>
              </a:cxn>
              <a:cxn ang="0">
                <a:pos x="158304" y="49219"/>
              </a:cxn>
              <a:cxn ang="0">
                <a:pos x="141607" y="49741"/>
              </a:cxn>
              <a:cxn ang="0">
                <a:pos x="103792" y="60610"/>
              </a:cxn>
              <a:cxn ang="0">
                <a:pos x="71418" y="98072"/>
              </a:cxn>
              <a:cxn ang="0">
                <a:pos x="57513" y="146223"/>
              </a:cxn>
              <a:cxn ang="0">
                <a:pos x="56783" y="159420"/>
              </a:cxn>
              <a:cxn ang="0">
                <a:pos x="57280" y="175041"/>
              </a:cxn>
              <a:cxn ang="0">
                <a:pos x="64892" y="214392"/>
              </a:cxn>
              <a:cxn ang="0">
                <a:pos x="85261" y="246842"/>
              </a:cxn>
              <a:cxn ang="0">
                <a:pos x="117767" y="267265"/>
              </a:cxn>
              <a:cxn ang="0">
                <a:pos x="129697" y="269743"/>
              </a:cxn>
              <a:cxn ang="0">
                <a:pos x="146432" y="269305"/>
              </a:cxn>
              <a:cxn ang="0">
                <a:pos x="185071" y="259342"/>
              </a:cxn>
              <a:cxn ang="0">
                <a:pos x="203366" y="245579"/>
              </a:cxn>
              <a:cxn ang="0">
                <a:pos x="234299" y="283463"/>
              </a:cxn>
              <a:cxn ang="0">
                <a:pos x="194299" y="309685"/>
              </a:cxn>
              <a:cxn ang="0">
                <a:pos x="154645" y="318259"/>
              </a:cxn>
              <a:cxn ang="0">
                <a:pos x="139576" y="319010"/>
              </a:cxn>
              <a:cxn ang="0">
                <a:pos x="124272" y="318474"/>
              </a:cxn>
              <a:cxn ang="0">
                <a:pos x="84073" y="310329"/>
              </a:cxn>
              <a:cxn ang="0">
                <a:pos x="42768" y="284151"/>
              </a:cxn>
              <a:cxn ang="0">
                <a:pos x="20450" y="251848"/>
              </a:cxn>
              <a:cxn ang="0">
                <a:pos x="3877" y="204703"/>
              </a:cxn>
              <a:cxn ang="0">
                <a:pos x="0" y="164797"/>
              </a:cxn>
              <a:cxn ang="0">
                <a:pos x="400" y="149972"/>
              </a:cxn>
              <a:cxn ang="0">
                <a:pos x="6512" y="109559"/>
              </a:cxn>
              <a:cxn ang="0">
                <a:pos x="26099" y="64215"/>
              </a:cxn>
              <a:cxn ang="0">
                <a:pos x="54032" y="32790"/>
              </a:cxn>
              <a:cxn ang="0">
                <a:pos x="86692" y="11284"/>
              </a:cxn>
              <a:cxn ang="0">
                <a:pos x="134408" y="143"/>
              </a:cxn>
              <a:cxn ang="0">
                <a:pos x="141213" y="0"/>
              </a:cxn>
            </a:cxnLst>
            <a:rect l="0" t="0" r="r" b="b"/>
            <a:pathLst>
              <a:path w="234314" h="319405">
                <a:moveTo>
                  <a:pt x="141213" y="0"/>
                </a:moveTo>
                <a:lnTo>
                  <a:pt x="183359" y="4106"/>
                </a:lnTo>
                <a:lnTo>
                  <a:pt x="217461" y="16415"/>
                </a:lnTo>
                <a:lnTo>
                  <a:pt x="203545" y="67055"/>
                </a:lnTo>
                <a:lnTo>
                  <a:pt x="195072" y="60244"/>
                </a:lnTo>
                <a:lnTo>
                  <a:pt x="184705" y="55004"/>
                </a:lnTo>
                <a:lnTo>
                  <a:pt x="172448" y="51332"/>
                </a:lnTo>
                <a:lnTo>
                  <a:pt x="158304" y="49219"/>
                </a:lnTo>
                <a:lnTo>
                  <a:pt x="141607" y="49741"/>
                </a:lnTo>
                <a:lnTo>
                  <a:pt x="103792" y="60610"/>
                </a:lnTo>
                <a:lnTo>
                  <a:pt x="71418" y="98072"/>
                </a:lnTo>
                <a:lnTo>
                  <a:pt x="57513" y="146223"/>
                </a:lnTo>
                <a:lnTo>
                  <a:pt x="56783" y="159420"/>
                </a:lnTo>
                <a:lnTo>
                  <a:pt x="57280" y="175041"/>
                </a:lnTo>
                <a:lnTo>
                  <a:pt x="64892" y="214392"/>
                </a:lnTo>
                <a:lnTo>
                  <a:pt x="85261" y="246842"/>
                </a:lnTo>
                <a:lnTo>
                  <a:pt x="117767" y="267265"/>
                </a:lnTo>
                <a:lnTo>
                  <a:pt x="129697" y="269743"/>
                </a:lnTo>
                <a:lnTo>
                  <a:pt x="146432" y="269305"/>
                </a:lnTo>
                <a:lnTo>
                  <a:pt x="185071" y="259342"/>
                </a:lnTo>
                <a:lnTo>
                  <a:pt x="203366" y="245579"/>
                </a:lnTo>
                <a:lnTo>
                  <a:pt x="234299" y="283463"/>
                </a:lnTo>
                <a:lnTo>
                  <a:pt x="194299" y="309685"/>
                </a:lnTo>
                <a:lnTo>
                  <a:pt x="154645" y="318259"/>
                </a:lnTo>
                <a:lnTo>
                  <a:pt x="139576" y="319010"/>
                </a:lnTo>
                <a:lnTo>
                  <a:pt x="124272" y="318474"/>
                </a:lnTo>
                <a:lnTo>
                  <a:pt x="84073" y="310329"/>
                </a:lnTo>
                <a:lnTo>
                  <a:pt x="42768" y="284151"/>
                </a:lnTo>
                <a:lnTo>
                  <a:pt x="20450" y="251848"/>
                </a:lnTo>
                <a:lnTo>
                  <a:pt x="3877" y="204703"/>
                </a:lnTo>
                <a:lnTo>
                  <a:pt x="0" y="164797"/>
                </a:lnTo>
                <a:lnTo>
                  <a:pt x="400" y="149972"/>
                </a:lnTo>
                <a:lnTo>
                  <a:pt x="6512" y="109559"/>
                </a:lnTo>
                <a:lnTo>
                  <a:pt x="26099" y="64215"/>
                </a:lnTo>
                <a:lnTo>
                  <a:pt x="54032" y="32790"/>
                </a:lnTo>
                <a:lnTo>
                  <a:pt x="86692" y="11284"/>
                </a:lnTo>
                <a:lnTo>
                  <a:pt x="134408" y="143"/>
                </a:lnTo>
                <a:lnTo>
                  <a:pt x="141213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86" name="object 26"/>
          <p:cNvSpPr>
            <a:spLocks/>
          </p:cNvSpPr>
          <p:nvPr/>
        </p:nvSpPr>
        <p:spPr bwMode="auto">
          <a:xfrm>
            <a:off x="4948238" y="531813"/>
            <a:ext cx="234950" cy="319087"/>
          </a:xfrm>
          <a:custGeom>
            <a:avLst/>
            <a:gdLst/>
            <a:ahLst/>
            <a:cxnLst>
              <a:cxn ang="0">
                <a:pos x="141213" y="0"/>
              </a:cxn>
              <a:cxn ang="0">
                <a:pos x="183359" y="4106"/>
              </a:cxn>
              <a:cxn ang="0">
                <a:pos x="217461" y="16415"/>
              </a:cxn>
              <a:cxn ang="0">
                <a:pos x="203545" y="67055"/>
              </a:cxn>
              <a:cxn ang="0">
                <a:pos x="195072" y="60244"/>
              </a:cxn>
              <a:cxn ang="0">
                <a:pos x="184705" y="55004"/>
              </a:cxn>
              <a:cxn ang="0">
                <a:pos x="172448" y="51332"/>
              </a:cxn>
              <a:cxn ang="0">
                <a:pos x="158304" y="49219"/>
              </a:cxn>
              <a:cxn ang="0">
                <a:pos x="141607" y="49741"/>
              </a:cxn>
              <a:cxn ang="0">
                <a:pos x="103792" y="60610"/>
              </a:cxn>
              <a:cxn ang="0">
                <a:pos x="71418" y="98072"/>
              </a:cxn>
              <a:cxn ang="0">
                <a:pos x="57513" y="146223"/>
              </a:cxn>
              <a:cxn ang="0">
                <a:pos x="56783" y="159420"/>
              </a:cxn>
              <a:cxn ang="0">
                <a:pos x="57280" y="175041"/>
              </a:cxn>
              <a:cxn ang="0">
                <a:pos x="64892" y="214392"/>
              </a:cxn>
              <a:cxn ang="0">
                <a:pos x="85261" y="246842"/>
              </a:cxn>
              <a:cxn ang="0">
                <a:pos x="117767" y="267265"/>
              </a:cxn>
              <a:cxn ang="0">
                <a:pos x="129697" y="269743"/>
              </a:cxn>
              <a:cxn ang="0">
                <a:pos x="146432" y="269305"/>
              </a:cxn>
              <a:cxn ang="0">
                <a:pos x="185071" y="259342"/>
              </a:cxn>
              <a:cxn ang="0">
                <a:pos x="203366" y="245579"/>
              </a:cxn>
              <a:cxn ang="0">
                <a:pos x="234299" y="283463"/>
              </a:cxn>
              <a:cxn ang="0">
                <a:pos x="194299" y="309685"/>
              </a:cxn>
              <a:cxn ang="0">
                <a:pos x="154645" y="318259"/>
              </a:cxn>
              <a:cxn ang="0">
                <a:pos x="139576" y="319010"/>
              </a:cxn>
              <a:cxn ang="0">
                <a:pos x="124272" y="318474"/>
              </a:cxn>
              <a:cxn ang="0">
                <a:pos x="84073" y="310329"/>
              </a:cxn>
              <a:cxn ang="0">
                <a:pos x="42768" y="284151"/>
              </a:cxn>
              <a:cxn ang="0">
                <a:pos x="20450" y="251848"/>
              </a:cxn>
              <a:cxn ang="0">
                <a:pos x="3877" y="204703"/>
              </a:cxn>
              <a:cxn ang="0">
                <a:pos x="0" y="164797"/>
              </a:cxn>
              <a:cxn ang="0">
                <a:pos x="400" y="149972"/>
              </a:cxn>
              <a:cxn ang="0">
                <a:pos x="6512" y="109559"/>
              </a:cxn>
              <a:cxn ang="0">
                <a:pos x="26099" y="64215"/>
              </a:cxn>
              <a:cxn ang="0">
                <a:pos x="54032" y="32790"/>
              </a:cxn>
              <a:cxn ang="0">
                <a:pos x="86692" y="11284"/>
              </a:cxn>
              <a:cxn ang="0">
                <a:pos x="134408" y="143"/>
              </a:cxn>
              <a:cxn ang="0">
                <a:pos x="141213" y="0"/>
              </a:cxn>
            </a:cxnLst>
            <a:rect l="0" t="0" r="r" b="b"/>
            <a:pathLst>
              <a:path w="234314" h="319405">
                <a:moveTo>
                  <a:pt x="141213" y="0"/>
                </a:moveTo>
                <a:lnTo>
                  <a:pt x="183359" y="4106"/>
                </a:lnTo>
                <a:lnTo>
                  <a:pt x="217461" y="16415"/>
                </a:lnTo>
                <a:lnTo>
                  <a:pt x="203545" y="67055"/>
                </a:lnTo>
                <a:lnTo>
                  <a:pt x="195072" y="60244"/>
                </a:lnTo>
                <a:lnTo>
                  <a:pt x="184705" y="55004"/>
                </a:lnTo>
                <a:lnTo>
                  <a:pt x="172448" y="51332"/>
                </a:lnTo>
                <a:lnTo>
                  <a:pt x="158304" y="49219"/>
                </a:lnTo>
                <a:lnTo>
                  <a:pt x="141607" y="49741"/>
                </a:lnTo>
                <a:lnTo>
                  <a:pt x="103792" y="60610"/>
                </a:lnTo>
                <a:lnTo>
                  <a:pt x="71418" y="98072"/>
                </a:lnTo>
                <a:lnTo>
                  <a:pt x="57513" y="146223"/>
                </a:lnTo>
                <a:lnTo>
                  <a:pt x="56783" y="159420"/>
                </a:lnTo>
                <a:lnTo>
                  <a:pt x="57280" y="175041"/>
                </a:lnTo>
                <a:lnTo>
                  <a:pt x="64892" y="214392"/>
                </a:lnTo>
                <a:lnTo>
                  <a:pt x="85261" y="246842"/>
                </a:lnTo>
                <a:lnTo>
                  <a:pt x="117767" y="267265"/>
                </a:lnTo>
                <a:lnTo>
                  <a:pt x="129697" y="269743"/>
                </a:lnTo>
                <a:lnTo>
                  <a:pt x="146432" y="269305"/>
                </a:lnTo>
                <a:lnTo>
                  <a:pt x="185071" y="259342"/>
                </a:lnTo>
                <a:lnTo>
                  <a:pt x="203366" y="245579"/>
                </a:lnTo>
                <a:lnTo>
                  <a:pt x="234299" y="283463"/>
                </a:lnTo>
                <a:lnTo>
                  <a:pt x="194299" y="309685"/>
                </a:lnTo>
                <a:lnTo>
                  <a:pt x="154645" y="318259"/>
                </a:lnTo>
                <a:lnTo>
                  <a:pt x="139576" y="319010"/>
                </a:lnTo>
                <a:lnTo>
                  <a:pt x="124272" y="318474"/>
                </a:lnTo>
                <a:lnTo>
                  <a:pt x="84073" y="310329"/>
                </a:lnTo>
                <a:lnTo>
                  <a:pt x="42768" y="284151"/>
                </a:lnTo>
                <a:lnTo>
                  <a:pt x="20450" y="251848"/>
                </a:lnTo>
                <a:lnTo>
                  <a:pt x="3877" y="204703"/>
                </a:lnTo>
                <a:lnTo>
                  <a:pt x="0" y="164797"/>
                </a:lnTo>
                <a:lnTo>
                  <a:pt x="400" y="149972"/>
                </a:lnTo>
                <a:lnTo>
                  <a:pt x="6512" y="109559"/>
                </a:lnTo>
                <a:lnTo>
                  <a:pt x="26099" y="64215"/>
                </a:lnTo>
                <a:lnTo>
                  <a:pt x="54032" y="32790"/>
                </a:lnTo>
                <a:lnTo>
                  <a:pt x="86692" y="11284"/>
                </a:lnTo>
                <a:lnTo>
                  <a:pt x="134408" y="143"/>
                </a:lnTo>
                <a:lnTo>
                  <a:pt x="141213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87" name="object 27"/>
          <p:cNvSpPr>
            <a:spLocks/>
          </p:cNvSpPr>
          <p:nvPr/>
        </p:nvSpPr>
        <p:spPr bwMode="auto">
          <a:xfrm>
            <a:off x="3165475" y="531813"/>
            <a:ext cx="255588" cy="319087"/>
          </a:xfrm>
          <a:custGeom>
            <a:avLst/>
            <a:gdLst/>
            <a:ahLst/>
            <a:cxnLst>
              <a:cxn ang="0">
                <a:pos x="155955" y="0"/>
              </a:cxn>
              <a:cxn ang="0">
                <a:pos x="195554" y="5265"/>
              </a:cxn>
              <a:cxn ang="0">
                <a:pos x="240251" y="28622"/>
              </a:cxn>
              <a:cxn ang="0">
                <a:pos x="219323" y="74432"/>
              </a:cxn>
              <a:cxn ang="0">
                <a:pos x="210776" y="68019"/>
              </a:cxn>
              <a:cxn ang="0">
                <a:pos x="199389" y="61675"/>
              </a:cxn>
              <a:cxn ang="0">
                <a:pos x="182683" y="54921"/>
              </a:cxn>
              <a:cxn ang="0">
                <a:pos x="170013" y="50856"/>
              </a:cxn>
              <a:cxn ang="0">
                <a:pos x="160210" y="48960"/>
              </a:cxn>
              <a:cxn ang="0">
                <a:pos x="144627" y="49553"/>
              </a:cxn>
              <a:cxn ang="0">
                <a:pos x="106695" y="60123"/>
              </a:cxn>
              <a:cxn ang="0">
                <a:pos x="72246" y="95957"/>
              </a:cxn>
              <a:cxn ang="0">
                <a:pos x="57420" y="144056"/>
              </a:cxn>
              <a:cxn ang="0">
                <a:pos x="56583" y="157578"/>
              </a:cxn>
              <a:cxn ang="0">
                <a:pos x="57111" y="173245"/>
              </a:cxn>
              <a:cxn ang="0">
                <a:pos x="65288" y="212497"/>
              </a:cxn>
              <a:cxn ang="0">
                <a:pos x="86693" y="244268"/>
              </a:cxn>
              <a:cxn ang="0">
                <a:pos x="119427" y="265108"/>
              </a:cxn>
              <a:cxn ang="0">
                <a:pos x="143577" y="270060"/>
              </a:cxn>
              <a:cxn ang="0">
                <a:pos x="160226" y="269499"/>
              </a:cxn>
              <a:cxn ang="0">
                <a:pos x="174009" y="267410"/>
              </a:cxn>
              <a:cxn ang="0">
                <a:pos x="185439" y="263811"/>
              </a:cxn>
              <a:cxn ang="0">
                <a:pos x="195025" y="258722"/>
              </a:cxn>
              <a:cxn ang="0">
                <a:pos x="200791" y="193791"/>
              </a:cxn>
              <a:cxn ang="0">
                <a:pos x="158119" y="193791"/>
              </a:cxn>
              <a:cxn ang="0">
                <a:pos x="158119" y="147065"/>
              </a:cxn>
              <a:cxn ang="0">
                <a:pos x="255533" y="147065"/>
              </a:cxn>
              <a:cxn ang="0">
                <a:pos x="255533" y="285109"/>
              </a:cxn>
              <a:cxn ang="0">
                <a:pos x="211027" y="308319"/>
              </a:cxn>
              <a:cxn ang="0">
                <a:pos x="171213" y="317164"/>
              </a:cxn>
              <a:cxn ang="0">
                <a:pos x="147896" y="318993"/>
              </a:cxn>
              <a:cxn ang="0">
                <a:pos x="132700" y="318498"/>
              </a:cxn>
              <a:cxn ang="0">
                <a:pos x="92373" y="310924"/>
              </a:cxn>
              <a:cxn ang="0">
                <a:pos x="49712" y="286625"/>
              </a:cxn>
              <a:cxn ang="0">
                <a:pos x="19179" y="247140"/>
              </a:cxn>
              <a:cxn ang="0">
                <a:pos x="2953" y="199169"/>
              </a:cxn>
              <a:cxn ang="0">
                <a:pos x="0" y="172011"/>
              </a:cxn>
              <a:cxn ang="0">
                <a:pos x="313" y="155840"/>
              </a:cxn>
              <a:cxn ang="0">
                <a:pos x="5869" y="113240"/>
              </a:cxn>
              <a:cxn ang="0">
                <a:pos x="23993" y="68141"/>
              </a:cxn>
              <a:cxn ang="0">
                <a:pos x="57660" y="31267"/>
              </a:cxn>
              <a:cxn ang="0">
                <a:pos x="102334" y="7691"/>
              </a:cxn>
              <a:cxn ang="0">
                <a:pos x="140668" y="538"/>
              </a:cxn>
              <a:cxn ang="0">
                <a:pos x="154502" y="4"/>
              </a:cxn>
              <a:cxn ang="0">
                <a:pos x="155955" y="0"/>
              </a:cxn>
            </a:cxnLst>
            <a:rect l="0" t="0" r="r" b="b"/>
            <a:pathLst>
              <a:path w="255904" h="319405">
                <a:moveTo>
                  <a:pt x="155955" y="0"/>
                </a:moveTo>
                <a:lnTo>
                  <a:pt x="195554" y="5265"/>
                </a:lnTo>
                <a:lnTo>
                  <a:pt x="240251" y="28622"/>
                </a:lnTo>
                <a:lnTo>
                  <a:pt x="219323" y="74432"/>
                </a:lnTo>
                <a:lnTo>
                  <a:pt x="210776" y="68019"/>
                </a:lnTo>
                <a:lnTo>
                  <a:pt x="199389" y="61675"/>
                </a:lnTo>
                <a:lnTo>
                  <a:pt x="182683" y="54921"/>
                </a:lnTo>
                <a:lnTo>
                  <a:pt x="170013" y="50856"/>
                </a:lnTo>
                <a:lnTo>
                  <a:pt x="160210" y="48960"/>
                </a:lnTo>
                <a:lnTo>
                  <a:pt x="144627" y="49553"/>
                </a:lnTo>
                <a:lnTo>
                  <a:pt x="106695" y="60123"/>
                </a:lnTo>
                <a:lnTo>
                  <a:pt x="72246" y="95957"/>
                </a:lnTo>
                <a:lnTo>
                  <a:pt x="57420" y="144056"/>
                </a:lnTo>
                <a:lnTo>
                  <a:pt x="56583" y="157578"/>
                </a:lnTo>
                <a:lnTo>
                  <a:pt x="57111" y="173245"/>
                </a:lnTo>
                <a:lnTo>
                  <a:pt x="65288" y="212497"/>
                </a:lnTo>
                <a:lnTo>
                  <a:pt x="86693" y="244268"/>
                </a:lnTo>
                <a:lnTo>
                  <a:pt x="119427" y="265108"/>
                </a:lnTo>
                <a:lnTo>
                  <a:pt x="143577" y="270060"/>
                </a:lnTo>
                <a:lnTo>
                  <a:pt x="160226" y="269499"/>
                </a:lnTo>
                <a:lnTo>
                  <a:pt x="174009" y="267410"/>
                </a:lnTo>
                <a:lnTo>
                  <a:pt x="185439" y="263811"/>
                </a:lnTo>
                <a:lnTo>
                  <a:pt x="195025" y="258722"/>
                </a:lnTo>
                <a:lnTo>
                  <a:pt x="200791" y="193791"/>
                </a:lnTo>
                <a:lnTo>
                  <a:pt x="158119" y="193791"/>
                </a:lnTo>
                <a:lnTo>
                  <a:pt x="158119" y="147065"/>
                </a:lnTo>
                <a:lnTo>
                  <a:pt x="255533" y="147065"/>
                </a:lnTo>
                <a:lnTo>
                  <a:pt x="255533" y="285109"/>
                </a:lnTo>
                <a:lnTo>
                  <a:pt x="211027" y="308319"/>
                </a:lnTo>
                <a:lnTo>
                  <a:pt x="171213" y="317164"/>
                </a:lnTo>
                <a:lnTo>
                  <a:pt x="147896" y="318993"/>
                </a:lnTo>
                <a:lnTo>
                  <a:pt x="132700" y="318498"/>
                </a:lnTo>
                <a:lnTo>
                  <a:pt x="92373" y="310924"/>
                </a:lnTo>
                <a:lnTo>
                  <a:pt x="49712" y="286625"/>
                </a:lnTo>
                <a:lnTo>
                  <a:pt x="19179" y="247140"/>
                </a:lnTo>
                <a:lnTo>
                  <a:pt x="2953" y="199169"/>
                </a:lnTo>
                <a:lnTo>
                  <a:pt x="0" y="172011"/>
                </a:lnTo>
                <a:lnTo>
                  <a:pt x="313" y="155840"/>
                </a:lnTo>
                <a:lnTo>
                  <a:pt x="5869" y="113240"/>
                </a:lnTo>
                <a:lnTo>
                  <a:pt x="23993" y="68141"/>
                </a:lnTo>
                <a:lnTo>
                  <a:pt x="57660" y="31267"/>
                </a:lnTo>
                <a:lnTo>
                  <a:pt x="102334" y="7691"/>
                </a:lnTo>
                <a:lnTo>
                  <a:pt x="140668" y="538"/>
                </a:lnTo>
                <a:lnTo>
                  <a:pt x="154502" y="4"/>
                </a:lnTo>
                <a:lnTo>
                  <a:pt x="15595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88" name="object 28"/>
          <p:cNvSpPr>
            <a:spLocks/>
          </p:cNvSpPr>
          <p:nvPr/>
        </p:nvSpPr>
        <p:spPr bwMode="auto">
          <a:xfrm>
            <a:off x="1150938" y="531813"/>
            <a:ext cx="187325" cy="319087"/>
          </a:xfrm>
          <a:custGeom>
            <a:avLst/>
            <a:gdLst/>
            <a:ahLst/>
            <a:cxnLst>
              <a:cxn ang="0">
                <a:pos x="93336" y="0"/>
              </a:cxn>
              <a:cxn ang="0">
                <a:pos x="137368" y="4453"/>
              </a:cxn>
              <a:cxn ang="0">
                <a:pos x="168762" y="17748"/>
              </a:cxn>
              <a:cxn ang="0">
                <a:pos x="155189" y="67177"/>
              </a:cxn>
              <a:cxn ang="0">
                <a:pos x="143679" y="59842"/>
              </a:cxn>
              <a:cxn ang="0">
                <a:pos x="131908" y="54117"/>
              </a:cxn>
              <a:cxn ang="0">
                <a:pos x="119881" y="50002"/>
              </a:cxn>
              <a:cxn ang="0">
                <a:pos x="107601" y="47499"/>
              </a:cxn>
              <a:cxn ang="0">
                <a:pos x="95073" y="46606"/>
              </a:cxn>
              <a:cxn ang="0">
                <a:pos x="80715" y="48207"/>
              </a:cxn>
              <a:cxn ang="0">
                <a:pos x="69488" y="53033"/>
              </a:cxn>
              <a:cxn ang="0">
                <a:pos x="59577" y="64306"/>
              </a:cxn>
              <a:cxn ang="0">
                <a:pos x="55194" y="75409"/>
              </a:cxn>
              <a:cxn ang="0">
                <a:pos x="56238" y="86028"/>
              </a:cxn>
              <a:cxn ang="0">
                <a:pos x="86532" y="122736"/>
              </a:cxn>
              <a:cxn ang="0">
                <a:pos x="117678" y="139923"/>
              </a:cxn>
              <a:cxn ang="0">
                <a:pos x="131298" y="147342"/>
              </a:cxn>
              <a:cxn ang="0">
                <a:pos x="165958" y="174182"/>
              </a:cxn>
              <a:cxn ang="0">
                <a:pos x="185117" y="219324"/>
              </a:cxn>
              <a:cxn ang="0">
                <a:pos x="185930" y="232629"/>
              </a:cxn>
              <a:cxn ang="0">
                <a:pos x="184931" y="246264"/>
              </a:cxn>
              <a:cxn ang="0">
                <a:pos x="160898" y="291029"/>
              </a:cxn>
              <a:cxn ang="0">
                <a:pos x="127956" y="310527"/>
              </a:cxn>
              <a:cxn ang="0">
                <a:pos x="90405" y="318569"/>
              </a:cxn>
              <a:cxn ang="0">
                <a:pos x="74198" y="318329"/>
              </a:cxn>
              <a:cxn ang="0">
                <a:pos x="34197" y="312510"/>
              </a:cxn>
              <a:cxn ang="0">
                <a:pos x="2984" y="299160"/>
              </a:cxn>
              <a:cxn ang="0">
                <a:pos x="19409" y="247649"/>
              </a:cxn>
              <a:cxn ang="0">
                <a:pos x="31533" y="255405"/>
              </a:cxn>
              <a:cxn ang="0">
                <a:pos x="43582" y="261539"/>
              </a:cxn>
              <a:cxn ang="0">
                <a:pos x="55558" y="266059"/>
              </a:cxn>
              <a:cxn ang="0">
                <a:pos x="67460" y="268976"/>
              </a:cxn>
              <a:cxn ang="0">
                <a:pos x="79288" y="270299"/>
              </a:cxn>
              <a:cxn ang="0">
                <a:pos x="98941" y="268940"/>
              </a:cxn>
              <a:cxn ang="0">
                <a:pos x="113780" y="264752"/>
              </a:cxn>
              <a:cxn ang="0">
                <a:pos x="124007" y="257738"/>
              </a:cxn>
              <a:cxn ang="0">
                <a:pos x="129822" y="247895"/>
              </a:cxn>
              <a:cxn ang="0">
                <a:pos x="129890" y="231525"/>
              </a:cxn>
              <a:cxn ang="0">
                <a:pos x="127398" y="219489"/>
              </a:cxn>
              <a:cxn ang="0">
                <a:pos x="96520" y="187556"/>
              </a:cxn>
              <a:cxn ang="0">
                <a:pos x="66855" y="171306"/>
              </a:cxn>
              <a:cxn ang="0">
                <a:pos x="52858" y="163674"/>
              </a:cxn>
              <a:cxn ang="0">
                <a:pos x="17897" y="137013"/>
              </a:cxn>
              <a:cxn ang="0">
                <a:pos x="1453" y="99858"/>
              </a:cxn>
              <a:cxn ang="0">
                <a:pos x="0" y="88948"/>
              </a:cxn>
              <a:cxn ang="0">
                <a:pos x="772" y="73792"/>
              </a:cxn>
              <a:cxn ang="0">
                <a:pos x="21120" y="28414"/>
              </a:cxn>
              <a:cxn ang="0">
                <a:pos x="54717" y="6749"/>
              </a:cxn>
              <a:cxn ang="0">
                <a:pos x="91853" y="7"/>
              </a:cxn>
              <a:cxn ang="0">
                <a:pos x="93336" y="0"/>
              </a:cxn>
            </a:cxnLst>
            <a:rect l="0" t="0" r="r" b="b"/>
            <a:pathLst>
              <a:path w="186055" h="318769">
                <a:moveTo>
                  <a:pt x="93336" y="0"/>
                </a:moveTo>
                <a:lnTo>
                  <a:pt x="137368" y="4453"/>
                </a:lnTo>
                <a:lnTo>
                  <a:pt x="168762" y="17748"/>
                </a:lnTo>
                <a:lnTo>
                  <a:pt x="155189" y="67177"/>
                </a:lnTo>
                <a:lnTo>
                  <a:pt x="143679" y="59842"/>
                </a:lnTo>
                <a:lnTo>
                  <a:pt x="131908" y="54117"/>
                </a:lnTo>
                <a:lnTo>
                  <a:pt x="119881" y="50002"/>
                </a:lnTo>
                <a:lnTo>
                  <a:pt x="107601" y="47499"/>
                </a:lnTo>
                <a:lnTo>
                  <a:pt x="95073" y="46606"/>
                </a:lnTo>
                <a:lnTo>
                  <a:pt x="80715" y="48207"/>
                </a:lnTo>
                <a:lnTo>
                  <a:pt x="69488" y="53033"/>
                </a:lnTo>
                <a:lnTo>
                  <a:pt x="59577" y="64306"/>
                </a:lnTo>
                <a:lnTo>
                  <a:pt x="55194" y="75409"/>
                </a:lnTo>
                <a:lnTo>
                  <a:pt x="56238" y="86028"/>
                </a:lnTo>
                <a:lnTo>
                  <a:pt x="86532" y="122736"/>
                </a:lnTo>
                <a:lnTo>
                  <a:pt x="117678" y="139923"/>
                </a:lnTo>
                <a:lnTo>
                  <a:pt x="131298" y="147342"/>
                </a:lnTo>
                <a:lnTo>
                  <a:pt x="165958" y="174182"/>
                </a:lnTo>
                <a:lnTo>
                  <a:pt x="185117" y="219324"/>
                </a:lnTo>
                <a:lnTo>
                  <a:pt x="185930" y="232629"/>
                </a:lnTo>
                <a:lnTo>
                  <a:pt x="184931" y="246264"/>
                </a:lnTo>
                <a:lnTo>
                  <a:pt x="160898" y="291029"/>
                </a:lnTo>
                <a:lnTo>
                  <a:pt x="127956" y="310527"/>
                </a:lnTo>
                <a:lnTo>
                  <a:pt x="90405" y="318569"/>
                </a:lnTo>
                <a:lnTo>
                  <a:pt x="74198" y="318329"/>
                </a:lnTo>
                <a:lnTo>
                  <a:pt x="34197" y="312510"/>
                </a:lnTo>
                <a:lnTo>
                  <a:pt x="2984" y="299160"/>
                </a:lnTo>
                <a:lnTo>
                  <a:pt x="19409" y="247649"/>
                </a:lnTo>
                <a:lnTo>
                  <a:pt x="31533" y="255405"/>
                </a:lnTo>
                <a:lnTo>
                  <a:pt x="43582" y="261539"/>
                </a:lnTo>
                <a:lnTo>
                  <a:pt x="55558" y="266059"/>
                </a:lnTo>
                <a:lnTo>
                  <a:pt x="67460" y="268976"/>
                </a:lnTo>
                <a:lnTo>
                  <a:pt x="79288" y="270299"/>
                </a:lnTo>
                <a:lnTo>
                  <a:pt x="98941" y="268940"/>
                </a:lnTo>
                <a:lnTo>
                  <a:pt x="113780" y="264752"/>
                </a:lnTo>
                <a:lnTo>
                  <a:pt x="124007" y="257738"/>
                </a:lnTo>
                <a:lnTo>
                  <a:pt x="129822" y="247895"/>
                </a:lnTo>
                <a:lnTo>
                  <a:pt x="129890" y="231525"/>
                </a:lnTo>
                <a:lnTo>
                  <a:pt x="127398" y="219489"/>
                </a:lnTo>
                <a:lnTo>
                  <a:pt x="96520" y="187556"/>
                </a:lnTo>
                <a:lnTo>
                  <a:pt x="66855" y="171306"/>
                </a:lnTo>
                <a:lnTo>
                  <a:pt x="52858" y="163674"/>
                </a:lnTo>
                <a:lnTo>
                  <a:pt x="17897" y="137013"/>
                </a:lnTo>
                <a:lnTo>
                  <a:pt x="1453" y="99858"/>
                </a:lnTo>
                <a:lnTo>
                  <a:pt x="0" y="88948"/>
                </a:lnTo>
                <a:lnTo>
                  <a:pt x="772" y="73792"/>
                </a:lnTo>
                <a:lnTo>
                  <a:pt x="21120" y="28414"/>
                </a:lnTo>
                <a:lnTo>
                  <a:pt x="54717" y="6749"/>
                </a:lnTo>
                <a:lnTo>
                  <a:pt x="91853" y="7"/>
                </a:lnTo>
                <a:lnTo>
                  <a:pt x="93336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89" name="object 29"/>
          <p:cNvSpPr>
            <a:spLocks/>
          </p:cNvSpPr>
          <p:nvPr/>
        </p:nvSpPr>
        <p:spPr bwMode="auto">
          <a:xfrm>
            <a:off x="5211763" y="531813"/>
            <a:ext cx="269875" cy="319087"/>
          </a:xfrm>
          <a:custGeom>
            <a:avLst/>
            <a:gdLst/>
            <a:ahLst/>
            <a:cxnLst>
              <a:cxn ang="0">
                <a:pos x="132522" y="0"/>
              </a:cxn>
              <a:cxn ang="0">
                <a:pos x="174999" y="4960"/>
              </a:cxn>
              <a:cxn ang="0">
                <a:pos x="219774" y="27041"/>
              </a:cxn>
              <a:cxn ang="0">
                <a:pos x="250189" y="66591"/>
              </a:cxn>
              <a:cxn ang="0">
                <a:pos x="265968" y="114190"/>
              </a:cxn>
              <a:cxn ang="0">
                <a:pos x="269434" y="155530"/>
              </a:cxn>
              <a:cxn ang="0">
                <a:pos x="269060" y="170731"/>
              </a:cxn>
              <a:cxn ang="0">
                <a:pos x="263427" y="212096"/>
              </a:cxn>
              <a:cxn ang="0">
                <a:pos x="245366" y="257693"/>
              </a:cxn>
              <a:cxn ang="0">
                <a:pos x="219201" y="287753"/>
              </a:cxn>
              <a:cxn ang="0">
                <a:pos x="186842" y="308191"/>
              </a:cxn>
              <a:cxn ang="0">
                <a:pos x="136868" y="318974"/>
              </a:cxn>
              <a:cxn ang="0">
                <a:pos x="120640" y="318480"/>
              </a:cxn>
              <a:cxn ang="0">
                <a:pos x="79569" y="310324"/>
              </a:cxn>
              <a:cxn ang="0">
                <a:pos x="39808" y="283860"/>
              </a:cxn>
              <a:cxn ang="0">
                <a:pos x="19247" y="251220"/>
              </a:cxn>
              <a:cxn ang="0">
                <a:pos x="3813" y="203736"/>
              </a:cxn>
              <a:cxn ang="0">
                <a:pos x="0" y="163703"/>
              </a:cxn>
              <a:cxn ang="0">
                <a:pos x="360" y="148524"/>
              </a:cxn>
              <a:cxn ang="0">
                <a:pos x="6027" y="107649"/>
              </a:cxn>
              <a:cxn ang="0">
                <a:pos x="24323" y="62438"/>
              </a:cxn>
              <a:cxn ang="0">
                <a:pos x="50810" y="30828"/>
              </a:cxn>
              <a:cxn ang="0">
                <a:pos x="83115" y="9620"/>
              </a:cxn>
              <a:cxn ang="0">
                <a:pos x="132358" y="0"/>
              </a:cxn>
              <a:cxn ang="0">
                <a:pos x="132522" y="0"/>
              </a:cxn>
            </a:cxnLst>
            <a:rect l="0" t="0" r="r" b="b"/>
            <a:pathLst>
              <a:path w="269875" h="319405">
                <a:moveTo>
                  <a:pt x="132522" y="0"/>
                </a:moveTo>
                <a:lnTo>
                  <a:pt x="174999" y="4960"/>
                </a:lnTo>
                <a:lnTo>
                  <a:pt x="219774" y="27041"/>
                </a:lnTo>
                <a:lnTo>
                  <a:pt x="250189" y="66591"/>
                </a:lnTo>
                <a:lnTo>
                  <a:pt x="265968" y="114190"/>
                </a:lnTo>
                <a:lnTo>
                  <a:pt x="269434" y="155530"/>
                </a:lnTo>
                <a:lnTo>
                  <a:pt x="269060" y="170731"/>
                </a:lnTo>
                <a:lnTo>
                  <a:pt x="263427" y="212096"/>
                </a:lnTo>
                <a:lnTo>
                  <a:pt x="245366" y="257693"/>
                </a:lnTo>
                <a:lnTo>
                  <a:pt x="219201" y="287753"/>
                </a:lnTo>
                <a:lnTo>
                  <a:pt x="186842" y="308191"/>
                </a:lnTo>
                <a:lnTo>
                  <a:pt x="136868" y="318974"/>
                </a:lnTo>
                <a:lnTo>
                  <a:pt x="120640" y="318480"/>
                </a:lnTo>
                <a:lnTo>
                  <a:pt x="79569" y="310324"/>
                </a:lnTo>
                <a:lnTo>
                  <a:pt x="39808" y="283860"/>
                </a:lnTo>
                <a:lnTo>
                  <a:pt x="19247" y="251220"/>
                </a:lnTo>
                <a:lnTo>
                  <a:pt x="3813" y="203736"/>
                </a:lnTo>
                <a:lnTo>
                  <a:pt x="0" y="163703"/>
                </a:lnTo>
                <a:lnTo>
                  <a:pt x="360" y="148524"/>
                </a:lnTo>
                <a:lnTo>
                  <a:pt x="6027" y="107649"/>
                </a:lnTo>
                <a:lnTo>
                  <a:pt x="24323" y="62438"/>
                </a:lnTo>
                <a:lnTo>
                  <a:pt x="50810" y="30828"/>
                </a:lnTo>
                <a:lnTo>
                  <a:pt x="83115" y="9620"/>
                </a:lnTo>
                <a:lnTo>
                  <a:pt x="132358" y="0"/>
                </a:lnTo>
                <a:lnTo>
                  <a:pt x="13252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object 30"/>
          <p:cNvSpPr txBox="1"/>
          <p:nvPr/>
        </p:nvSpPr>
        <p:spPr>
          <a:xfrm>
            <a:off x="536575" y="1371600"/>
            <a:ext cx="6148388" cy="7524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285750" indent="-273050"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60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The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3Rs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(Reduce,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Reuse,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Recycle)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to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be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followed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for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waste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management.</a:t>
            </a:r>
          </a:p>
        </p:txBody>
      </p:sp>
      <p:sp>
        <p:nvSpPr>
          <p:cNvPr id="15391" name="object 31"/>
          <p:cNvSpPr>
            <a:spLocks noChangeArrowheads="1"/>
          </p:cNvSpPr>
          <p:nvPr/>
        </p:nvSpPr>
        <p:spPr bwMode="auto">
          <a:xfrm>
            <a:off x="357188" y="2143125"/>
            <a:ext cx="7286625" cy="442912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bject 2"/>
          <p:cNvSpPr>
            <a:spLocks noChangeArrowheads="1"/>
          </p:cNvSpPr>
          <p:nvPr/>
        </p:nvSpPr>
        <p:spPr bwMode="auto">
          <a:xfrm>
            <a:off x="538163" y="1000125"/>
            <a:ext cx="1725612" cy="3571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7" name="object 3"/>
          <p:cNvSpPr>
            <a:spLocks/>
          </p:cNvSpPr>
          <p:nvPr/>
        </p:nvSpPr>
        <p:spPr bwMode="auto">
          <a:xfrm>
            <a:off x="1169988" y="1058863"/>
            <a:ext cx="131762" cy="238125"/>
          </a:xfrm>
          <a:custGeom>
            <a:avLst/>
            <a:gdLst/>
            <a:ahLst/>
            <a:cxnLst>
              <a:cxn ang="0">
                <a:pos x="28075" y="0"/>
              </a:cxn>
              <a:cxn ang="0">
                <a:pos x="17440" y="366"/>
              </a:cxn>
              <a:cxn ang="0">
                <a:pos x="3440" y="1364"/>
              </a:cxn>
              <a:cxn ang="0">
                <a:pos x="0" y="237622"/>
              </a:cxn>
              <a:cxn ang="0">
                <a:pos x="12129" y="238479"/>
              </a:cxn>
              <a:cxn ang="0">
                <a:pos x="24989" y="238930"/>
              </a:cxn>
              <a:cxn ang="0">
                <a:pos x="40851" y="238228"/>
              </a:cxn>
              <a:cxn ang="0">
                <a:pos x="79100" y="227391"/>
              </a:cxn>
              <a:cxn ang="0">
                <a:pos x="112842" y="191175"/>
              </a:cxn>
              <a:cxn ang="0">
                <a:pos x="128759" y="143938"/>
              </a:cxn>
              <a:cxn ang="0">
                <a:pos x="131050" y="117184"/>
              </a:cxn>
              <a:cxn ang="0">
                <a:pos x="130385" y="98455"/>
              </a:cxn>
              <a:cxn ang="0">
                <a:pos x="120193" y="52381"/>
              </a:cxn>
              <a:cxn ang="0">
                <a:pos x="97705" y="21045"/>
              </a:cxn>
              <a:cxn ang="0">
                <a:pos x="62921" y="3892"/>
              </a:cxn>
              <a:cxn ang="0">
                <a:pos x="28075" y="0"/>
              </a:cxn>
            </a:cxnLst>
            <a:rect l="0" t="0" r="r" b="b"/>
            <a:pathLst>
              <a:path w="131444" h="239394">
                <a:moveTo>
                  <a:pt x="28075" y="0"/>
                </a:moveTo>
                <a:lnTo>
                  <a:pt x="17440" y="366"/>
                </a:lnTo>
                <a:lnTo>
                  <a:pt x="3440" y="1364"/>
                </a:lnTo>
                <a:lnTo>
                  <a:pt x="0" y="237622"/>
                </a:lnTo>
                <a:lnTo>
                  <a:pt x="12129" y="238479"/>
                </a:lnTo>
                <a:lnTo>
                  <a:pt x="24989" y="238930"/>
                </a:lnTo>
                <a:lnTo>
                  <a:pt x="40851" y="238228"/>
                </a:lnTo>
                <a:lnTo>
                  <a:pt x="79100" y="227391"/>
                </a:lnTo>
                <a:lnTo>
                  <a:pt x="112842" y="191175"/>
                </a:lnTo>
                <a:lnTo>
                  <a:pt x="128759" y="143938"/>
                </a:lnTo>
                <a:lnTo>
                  <a:pt x="131050" y="117184"/>
                </a:lnTo>
                <a:lnTo>
                  <a:pt x="130385" y="98455"/>
                </a:lnTo>
                <a:lnTo>
                  <a:pt x="120193" y="52381"/>
                </a:lnTo>
                <a:lnTo>
                  <a:pt x="97705" y="21045"/>
                </a:lnTo>
                <a:lnTo>
                  <a:pt x="62921" y="3892"/>
                </a:lnTo>
                <a:lnTo>
                  <a:pt x="2807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8" name="object 4"/>
          <p:cNvSpPr>
            <a:spLocks/>
          </p:cNvSpPr>
          <p:nvPr/>
        </p:nvSpPr>
        <p:spPr bwMode="auto">
          <a:xfrm>
            <a:off x="601663" y="1058863"/>
            <a:ext cx="100012" cy="98425"/>
          </a:xfrm>
          <a:custGeom>
            <a:avLst/>
            <a:gdLst/>
            <a:ahLst/>
            <a:cxnLst>
              <a:cxn ang="0">
                <a:pos x="20762" y="0"/>
              </a:cxn>
              <a:cxn ang="0">
                <a:pos x="14154" y="0"/>
              </a:cxn>
              <a:cxn ang="0">
                <a:pos x="7238" y="365"/>
              </a:cxn>
              <a:cxn ang="0">
                <a:pos x="0" y="1371"/>
              </a:cxn>
              <a:cxn ang="0">
                <a:pos x="0" y="97383"/>
              </a:cxn>
              <a:cxn ang="0">
                <a:pos x="14694" y="98411"/>
              </a:cxn>
              <a:cxn ang="0">
                <a:pos x="25539" y="98784"/>
              </a:cxn>
              <a:cxn ang="0">
                <a:pos x="41679" y="98251"/>
              </a:cxn>
              <a:cxn ang="0">
                <a:pos x="88231" y="82039"/>
              </a:cxn>
              <a:cxn ang="0">
                <a:pos x="98966" y="59437"/>
              </a:cxn>
              <a:cxn ang="0">
                <a:pos x="98473" y="40512"/>
              </a:cxn>
              <a:cxn ang="0">
                <a:pos x="73219" y="6890"/>
              </a:cxn>
              <a:cxn ang="0">
                <a:pos x="20762" y="0"/>
              </a:cxn>
            </a:cxnLst>
            <a:rect l="0" t="0" r="r" b="b"/>
            <a:pathLst>
              <a:path w="99059" h="99059">
                <a:moveTo>
                  <a:pt x="20762" y="0"/>
                </a:moveTo>
                <a:lnTo>
                  <a:pt x="14154" y="0"/>
                </a:lnTo>
                <a:lnTo>
                  <a:pt x="7238" y="365"/>
                </a:lnTo>
                <a:lnTo>
                  <a:pt x="0" y="1371"/>
                </a:lnTo>
                <a:lnTo>
                  <a:pt x="0" y="97383"/>
                </a:lnTo>
                <a:lnTo>
                  <a:pt x="14694" y="98411"/>
                </a:lnTo>
                <a:lnTo>
                  <a:pt x="25539" y="98784"/>
                </a:lnTo>
                <a:lnTo>
                  <a:pt x="41679" y="98251"/>
                </a:lnTo>
                <a:lnTo>
                  <a:pt x="88231" y="82039"/>
                </a:lnTo>
                <a:lnTo>
                  <a:pt x="98966" y="59437"/>
                </a:lnTo>
                <a:lnTo>
                  <a:pt x="98473" y="40512"/>
                </a:lnTo>
                <a:lnTo>
                  <a:pt x="73219" y="6890"/>
                </a:lnTo>
                <a:lnTo>
                  <a:pt x="2076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9" name="object 5"/>
          <p:cNvSpPr>
            <a:spLocks/>
          </p:cNvSpPr>
          <p:nvPr/>
        </p:nvSpPr>
        <p:spPr bwMode="auto">
          <a:xfrm>
            <a:off x="2043113" y="1006475"/>
            <a:ext cx="220662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0467" y="0"/>
              </a:cxn>
              <a:cxn ang="0">
                <a:pos x="220467" y="54498"/>
              </a:cxn>
              <a:cxn ang="0">
                <a:pos x="61340" y="54498"/>
              </a:cxn>
              <a:cxn ang="0">
                <a:pos x="61340" y="135392"/>
              </a:cxn>
              <a:cxn ang="0">
                <a:pos x="175509" y="135392"/>
              </a:cxn>
              <a:cxn ang="0">
                <a:pos x="175509" y="187604"/>
              </a:cxn>
              <a:cxn ang="0">
                <a:pos x="61340" y="187604"/>
              </a:cxn>
              <a:cxn ang="0">
                <a:pos x="61340" y="291083"/>
              </a:cxn>
              <a:cxn ang="0">
                <a:pos x="217931" y="291083"/>
              </a:cxn>
              <a:cxn ang="0">
                <a:pos x="217931" y="345582"/>
              </a:cxn>
              <a:cxn ang="0">
                <a:pos x="0" y="345582"/>
              </a:cxn>
              <a:cxn ang="0">
                <a:pos x="0" y="0"/>
              </a:cxn>
            </a:cxnLst>
            <a:rect l="0" t="0" r="r" b="b"/>
            <a:pathLst>
              <a:path w="220980" h="346075">
                <a:moveTo>
                  <a:pt x="0" y="0"/>
                </a:moveTo>
                <a:lnTo>
                  <a:pt x="220467" y="0"/>
                </a:lnTo>
                <a:lnTo>
                  <a:pt x="220467" y="54498"/>
                </a:lnTo>
                <a:lnTo>
                  <a:pt x="61340" y="54498"/>
                </a:lnTo>
                <a:lnTo>
                  <a:pt x="61340" y="135392"/>
                </a:lnTo>
                <a:lnTo>
                  <a:pt x="175509" y="135392"/>
                </a:lnTo>
                <a:lnTo>
                  <a:pt x="175509" y="187604"/>
                </a:lnTo>
                <a:lnTo>
                  <a:pt x="61340" y="187604"/>
                </a:lnTo>
                <a:lnTo>
                  <a:pt x="61340" y="291083"/>
                </a:lnTo>
                <a:lnTo>
                  <a:pt x="217931" y="291083"/>
                </a:lnTo>
                <a:lnTo>
                  <a:pt x="217931" y="345582"/>
                </a:lnTo>
                <a:lnTo>
                  <a:pt x="0" y="345582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0" name="object 6"/>
          <p:cNvSpPr>
            <a:spLocks/>
          </p:cNvSpPr>
          <p:nvPr/>
        </p:nvSpPr>
        <p:spPr bwMode="auto">
          <a:xfrm>
            <a:off x="1419225" y="1006475"/>
            <a:ext cx="257175" cy="3508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1340" y="0"/>
              </a:cxn>
              <a:cxn ang="0">
                <a:pos x="61340" y="234208"/>
              </a:cxn>
              <a:cxn ang="0">
                <a:pos x="62498" y="248098"/>
              </a:cxn>
              <a:cxn ang="0">
                <a:pos x="83046" y="282458"/>
              </a:cxn>
              <a:cxn ang="0">
                <a:pos x="117032" y="296593"/>
              </a:cxn>
              <a:cxn ang="0">
                <a:pos x="133959" y="296051"/>
              </a:cxn>
              <a:cxn ang="0">
                <a:pos x="180416" y="274615"/>
              </a:cxn>
              <a:cxn ang="0">
                <a:pos x="195321" y="0"/>
              </a:cxn>
              <a:cxn ang="0">
                <a:pos x="256544" y="0"/>
              </a:cxn>
              <a:cxn ang="0">
                <a:pos x="256544" y="237743"/>
              </a:cxn>
              <a:cxn ang="0">
                <a:pos x="255851" y="252202"/>
              </a:cxn>
              <a:cxn ang="0">
                <a:pos x="245426" y="290151"/>
              </a:cxn>
              <a:cxn ang="0">
                <a:pos x="212589" y="327462"/>
              </a:cxn>
              <a:cxn ang="0">
                <a:pos x="167086" y="347083"/>
              </a:cxn>
              <a:cxn ang="0">
                <a:pos x="125814" y="351434"/>
              </a:cxn>
              <a:cxn ang="0">
                <a:pos x="110516" y="350938"/>
              </a:cxn>
              <a:cxn ang="0">
                <a:pos x="70359" y="343486"/>
              </a:cxn>
              <a:cxn ang="0">
                <a:pos x="28693" y="317198"/>
              </a:cxn>
              <a:cxn ang="0">
                <a:pos x="8145" y="284919"/>
              </a:cxn>
              <a:cxn ang="0">
                <a:pos x="260" y="247090"/>
              </a:cxn>
              <a:cxn ang="0">
                <a:pos x="0" y="0"/>
              </a:cxn>
            </a:cxnLst>
            <a:rect l="0" t="0" r="r" b="b"/>
            <a:pathLst>
              <a:path w="256539" h="351790">
                <a:moveTo>
                  <a:pt x="0" y="0"/>
                </a:moveTo>
                <a:lnTo>
                  <a:pt x="61340" y="0"/>
                </a:lnTo>
                <a:lnTo>
                  <a:pt x="61340" y="234208"/>
                </a:lnTo>
                <a:lnTo>
                  <a:pt x="62498" y="248098"/>
                </a:lnTo>
                <a:lnTo>
                  <a:pt x="83046" y="282458"/>
                </a:lnTo>
                <a:lnTo>
                  <a:pt x="117032" y="296593"/>
                </a:lnTo>
                <a:lnTo>
                  <a:pt x="133959" y="296051"/>
                </a:lnTo>
                <a:lnTo>
                  <a:pt x="180416" y="274615"/>
                </a:lnTo>
                <a:lnTo>
                  <a:pt x="195321" y="0"/>
                </a:lnTo>
                <a:lnTo>
                  <a:pt x="256544" y="0"/>
                </a:lnTo>
                <a:lnTo>
                  <a:pt x="256544" y="237743"/>
                </a:lnTo>
                <a:lnTo>
                  <a:pt x="255851" y="252202"/>
                </a:lnTo>
                <a:lnTo>
                  <a:pt x="245426" y="290151"/>
                </a:lnTo>
                <a:lnTo>
                  <a:pt x="212589" y="327462"/>
                </a:lnTo>
                <a:lnTo>
                  <a:pt x="167086" y="347083"/>
                </a:lnTo>
                <a:lnTo>
                  <a:pt x="125814" y="351434"/>
                </a:lnTo>
                <a:lnTo>
                  <a:pt x="110516" y="350938"/>
                </a:lnTo>
                <a:lnTo>
                  <a:pt x="70359" y="343486"/>
                </a:lnTo>
                <a:lnTo>
                  <a:pt x="28693" y="317198"/>
                </a:lnTo>
                <a:lnTo>
                  <a:pt x="8145" y="284919"/>
                </a:lnTo>
                <a:lnTo>
                  <a:pt x="260" y="247090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1" name="object 7"/>
          <p:cNvSpPr>
            <a:spLocks/>
          </p:cNvSpPr>
          <p:nvPr/>
        </p:nvSpPr>
        <p:spPr bwMode="auto">
          <a:xfrm>
            <a:off x="833438" y="1006475"/>
            <a:ext cx="222250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0565" y="0"/>
              </a:cxn>
              <a:cxn ang="0">
                <a:pos x="220565" y="54498"/>
              </a:cxn>
              <a:cxn ang="0">
                <a:pos x="61328" y="54498"/>
              </a:cxn>
              <a:cxn ang="0">
                <a:pos x="61328" y="135392"/>
              </a:cxn>
              <a:cxn ang="0">
                <a:pos x="175500" y="135392"/>
              </a:cxn>
              <a:cxn ang="0">
                <a:pos x="175500" y="187604"/>
              </a:cxn>
              <a:cxn ang="0">
                <a:pos x="61328" y="187604"/>
              </a:cxn>
              <a:cxn ang="0">
                <a:pos x="61328" y="291083"/>
              </a:cxn>
              <a:cxn ang="0">
                <a:pos x="217968" y="291083"/>
              </a:cxn>
              <a:cxn ang="0">
                <a:pos x="217968" y="345582"/>
              </a:cxn>
              <a:cxn ang="0">
                <a:pos x="0" y="345582"/>
              </a:cxn>
              <a:cxn ang="0">
                <a:pos x="0" y="0"/>
              </a:cxn>
            </a:cxnLst>
            <a:rect l="0" t="0" r="r" b="b"/>
            <a:pathLst>
              <a:path w="220980" h="346075">
                <a:moveTo>
                  <a:pt x="0" y="0"/>
                </a:moveTo>
                <a:lnTo>
                  <a:pt x="220565" y="0"/>
                </a:lnTo>
                <a:lnTo>
                  <a:pt x="220565" y="54498"/>
                </a:lnTo>
                <a:lnTo>
                  <a:pt x="61328" y="54498"/>
                </a:lnTo>
                <a:lnTo>
                  <a:pt x="61328" y="135392"/>
                </a:lnTo>
                <a:lnTo>
                  <a:pt x="175500" y="135392"/>
                </a:lnTo>
                <a:lnTo>
                  <a:pt x="175500" y="187604"/>
                </a:lnTo>
                <a:lnTo>
                  <a:pt x="61328" y="187604"/>
                </a:lnTo>
                <a:lnTo>
                  <a:pt x="61328" y="291083"/>
                </a:lnTo>
                <a:lnTo>
                  <a:pt x="217968" y="291083"/>
                </a:lnTo>
                <a:lnTo>
                  <a:pt x="217968" y="345582"/>
                </a:lnTo>
                <a:lnTo>
                  <a:pt x="0" y="345582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2" name="object 8"/>
          <p:cNvSpPr>
            <a:spLocks/>
          </p:cNvSpPr>
          <p:nvPr/>
        </p:nvSpPr>
        <p:spPr bwMode="auto">
          <a:xfrm>
            <a:off x="1108075" y="1003300"/>
            <a:ext cx="255588" cy="349250"/>
          </a:xfrm>
          <a:custGeom>
            <a:avLst/>
            <a:gdLst/>
            <a:ahLst/>
            <a:cxnLst>
              <a:cxn ang="0">
                <a:pos x="92238" y="0"/>
              </a:cxn>
              <a:cxn ang="0">
                <a:pos x="134484" y="3940"/>
              </a:cxn>
              <a:cxn ang="0">
                <a:pos x="171177" y="15767"/>
              </a:cxn>
              <a:cxn ang="0">
                <a:pos x="211518" y="43823"/>
              </a:cxn>
              <a:cxn ang="0">
                <a:pos x="240354" y="84549"/>
              </a:cxn>
              <a:cxn ang="0">
                <a:pos x="252361" y="121063"/>
              </a:cxn>
              <a:cxn ang="0">
                <a:pos x="255828" y="148297"/>
              </a:cxn>
              <a:cxn ang="0">
                <a:pos x="255434" y="168369"/>
              </a:cxn>
              <a:cxn ang="0">
                <a:pos x="248836" y="221893"/>
              </a:cxn>
              <a:cxn ang="0">
                <a:pos x="234119" y="265592"/>
              </a:cxn>
              <a:cxn ang="0">
                <a:pos x="211289" y="299734"/>
              </a:cxn>
              <a:cxn ang="0">
                <a:pos x="180351" y="324589"/>
              </a:cxn>
              <a:cxn ang="0">
                <a:pos x="141311" y="340429"/>
              </a:cxn>
              <a:cxn ang="0">
                <a:pos x="94176" y="347522"/>
              </a:cxn>
              <a:cxn ang="0">
                <a:pos x="76666" y="347990"/>
              </a:cxn>
              <a:cxn ang="0">
                <a:pos x="0" y="347990"/>
              </a:cxn>
              <a:cxn ang="0">
                <a:pos x="0" y="2682"/>
              </a:cxn>
              <a:cxn ang="0">
                <a:pos x="19158" y="1991"/>
              </a:cxn>
              <a:cxn ang="0">
                <a:pos x="64257" y="538"/>
              </a:cxn>
              <a:cxn ang="0">
                <a:pos x="92238" y="0"/>
              </a:cxn>
            </a:cxnLst>
            <a:rect l="0" t="0" r="r" b="b"/>
            <a:pathLst>
              <a:path w="255905" h="347980">
                <a:moveTo>
                  <a:pt x="92238" y="0"/>
                </a:moveTo>
                <a:lnTo>
                  <a:pt x="134484" y="3940"/>
                </a:lnTo>
                <a:lnTo>
                  <a:pt x="171177" y="15767"/>
                </a:lnTo>
                <a:lnTo>
                  <a:pt x="211518" y="43823"/>
                </a:lnTo>
                <a:lnTo>
                  <a:pt x="240354" y="84549"/>
                </a:lnTo>
                <a:lnTo>
                  <a:pt x="252361" y="121063"/>
                </a:lnTo>
                <a:lnTo>
                  <a:pt x="255828" y="148297"/>
                </a:lnTo>
                <a:lnTo>
                  <a:pt x="255434" y="168369"/>
                </a:lnTo>
                <a:lnTo>
                  <a:pt x="248836" y="221893"/>
                </a:lnTo>
                <a:lnTo>
                  <a:pt x="234119" y="265592"/>
                </a:lnTo>
                <a:lnTo>
                  <a:pt x="211289" y="299734"/>
                </a:lnTo>
                <a:lnTo>
                  <a:pt x="180351" y="324589"/>
                </a:lnTo>
                <a:lnTo>
                  <a:pt x="141311" y="340429"/>
                </a:lnTo>
                <a:lnTo>
                  <a:pt x="94176" y="347522"/>
                </a:lnTo>
                <a:lnTo>
                  <a:pt x="76666" y="347990"/>
                </a:lnTo>
                <a:lnTo>
                  <a:pt x="0" y="347990"/>
                </a:lnTo>
                <a:lnTo>
                  <a:pt x="0" y="2682"/>
                </a:lnTo>
                <a:lnTo>
                  <a:pt x="19158" y="1991"/>
                </a:lnTo>
                <a:lnTo>
                  <a:pt x="64257" y="538"/>
                </a:lnTo>
                <a:lnTo>
                  <a:pt x="9223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3" name="object 9"/>
          <p:cNvSpPr>
            <a:spLocks/>
          </p:cNvSpPr>
          <p:nvPr/>
        </p:nvSpPr>
        <p:spPr bwMode="auto">
          <a:xfrm>
            <a:off x="538163" y="1003300"/>
            <a:ext cx="266700" cy="349250"/>
          </a:xfrm>
          <a:custGeom>
            <a:avLst/>
            <a:gdLst/>
            <a:ahLst/>
            <a:cxnLst>
              <a:cxn ang="0">
                <a:pos x="95762" y="0"/>
              </a:cxn>
              <a:cxn ang="0">
                <a:pos x="149135" y="5330"/>
              </a:cxn>
              <a:cxn ang="0">
                <a:pos x="188709" y="21330"/>
              </a:cxn>
              <a:cxn ang="0">
                <a:pos x="220011" y="59277"/>
              </a:cxn>
              <a:cxn ang="0">
                <a:pos x="227390" y="100213"/>
              </a:cxn>
              <a:cxn ang="0">
                <a:pos x="226593" y="113693"/>
              </a:cxn>
              <a:cxn ang="0">
                <a:pos x="204891" y="162439"/>
              </a:cxn>
              <a:cxn ang="0">
                <a:pos x="166555" y="192216"/>
              </a:cxn>
              <a:cxn ang="0">
                <a:pos x="265617" y="349117"/>
              </a:cxn>
              <a:cxn ang="0">
                <a:pos x="194846" y="349117"/>
              </a:cxn>
              <a:cxn ang="0">
                <a:pos x="102607" y="206380"/>
              </a:cxn>
              <a:cxn ang="0">
                <a:pos x="92359" y="206116"/>
              </a:cxn>
              <a:cxn ang="0">
                <a:pos x="79753" y="205595"/>
              </a:cxn>
              <a:cxn ang="0">
                <a:pos x="64782" y="204771"/>
              </a:cxn>
              <a:cxn ang="0">
                <a:pos x="63687" y="349117"/>
              </a:cxn>
              <a:cxn ang="0">
                <a:pos x="0" y="349117"/>
              </a:cxn>
              <a:cxn ang="0">
                <a:pos x="0" y="3535"/>
              </a:cxn>
              <a:cxn ang="0">
                <a:pos x="6293" y="3352"/>
              </a:cxn>
              <a:cxn ang="0">
                <a:pos x="18556" y="2810"/>
              </a:cxn>
              <a:cxn ang="0">
                <a:pos x="66657" y="623"/>
              </a:cxn>
              <a:cxn ang="0">
                <a:pos x="89594" y="37"/>
              </a:cxn>
              <a:cxn ang="0">
                <a:pos x="95762" y="0"/>
              </a:cxn>
            </a:cxnLst>
            <a:rect l="0" t="0" r="r" b="b"/>
            <a:pathLst>
              <a:path w="266065" h="349250">
                <a:moveTo>
                  <a:pt x="95762" y="0"/>
                </a:moveTo>
                <a:lnTo>
                  <a:pt x="149135" y="5330"/>
                </a:lnTo>
                <a:lnTo>
                  <a:pt x="188709" y="21330"/>
                </a:lnTo>
                <a:lnTo>
                  <a:pt x="220011" y="59277"/>
                </a:lnTo>
                <a:lnTo>
                  <a:pt x="227390" y="100213"/>
                </a:lnTo>
                <a:lnTo>
                  <a:pt x="226593" y="113693"/>
                </a:lnTo>
                <a:lnTo>
                  <a:pt x="204891" y="162439"/>
                </a:lnTo>
                <a:lnTo>
                  <a:pt x="166555" y="192216"/>
                </a:lnTo>
                <a:lnTo>
                  <a:pt x="265617" y="349117"/>
                </a:lnTo>
                <a:lnTo>
                  <a:pt x="194846" y="349117"/>
                </a:lnTo>
                <a:lnTo>
                  <a:pt x="102607" y="206380"/>
                </a:lnTo>
                <a:lnTo>
                  <a:pt x="92359" y="206116"/>
                </a:lnTo>
                <a:lnTo>
                  <a:pt x="79753" y="205595"/>
                </a:lnTo>
                <a:lnTo>
                  <a:pt x="64782" y="204771"/>
                </a:lnTo>
                <a:lnTo>
                  <a:pt x="63687" y="349117"/>
                </a:lnTo>
                <a:lnTo>
                  <a:pt x="0" y="349117"/>
                </a:lnTo>
                <a:lnTo>
                  <a:pt x="0" y="3535"/>
                </a:lnTo>
                <a:lnTo>
                  <a:pt x="6293" y="3352"/>
                </a:lnTo>
                <a:lnTo>
                  <a:pt x="18556" y="2810"/>
                </a:lnTo>
                <a:lnTo>
                  <a:pt x="66657" y="623"/>
                </a:lnTo>
                <a:lnTo>
                  <a:pt x="89594" y="37"/>
                </a:lnTo>
                <a:lnTo>
                  <a:pt x="9576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4" name="object 10"/>
          <p:cNvSpPr>
            <a:spLocks/>
          </p:cNvSpPr>
          <p:nvPr/>
        </p:nvSpPr>
        <p:spPr bwMode="auto">
          <a:xfrm>
            <a:off x="1730375" y="1000125"/>
            <a:ext cx="263525" cy="357188"/>
          </a:xfrm>
          <a:custGeom>
            <a:avLst/>
            <a:gdLst/>
            <a:ahLst/>
            <a:cxnLst>
              <a:cxn ang="0">
                <a:pos x="158177" y="0"/>
              </a:cxn>
              <a:cxn ang="0">
                <a:pos x="200739" y="3673"/>
              </a:cxn>
              <a:cxn ang="0">
                <a:pos x="246300" y="20028"/>
              </a:cxn>
              <a:cxn ang="0">
                <a:pos x="228031" y="75041"/>
              </a:cxn>
              <a:cxn ang="0">
                <a:pos x="219635" y="68188"/>
              </a:cxn>
              <a:cxn ang="0">
                <a:pos x="209563" y="62738"/>
              </a:cxn>
              <a:cxn ang="0">
                <a:pos x="197810" y="58684"/>
              </a:cxn>
              <a:cxn ang="0">
                <a:pos x="184371" y="56015"/>
              </a:cxn>
              <a:cxn ang="0">
                <a:pos x="169245" y="54724"/>
              </a:cxn>
              <a:cxn ang="0">
                <a:pos x="154079" y="55459"/>
              </a:cxn>
              <a:cxn ang="0">
                <a:pos x="116931" y="67185"/>
              </a:cxn>
              <a:cxn ang="0">
                <a:pos x="89382" y="94450"/>
              </a:cxn>
              <a:cxn ang="0">
                <a:pos x="71870" y="129123"/>
              </a:cxn>
              <a:cxn ang="0">
                <a:pos x="63590" y="178629"/>
              </a:cxn>
              <a:cxn ang="0">
                <a:pos x="64033" y="194302"/>
              </a:cxn>
              <a:cxn ang="0">
                <a:pos x="70842" y="234599"/>
              </a:cxn>
              <a:cxn ang="0">
                <a:pos x="95713" y="277167"/>
              </a:cxn>
              <a:cxn ang="0">
                <a:pos x="128091" y="298240"/>
              </a:cxn>
              <a:cxn ang="0">
                <a:pos x="152897" y="302786"/>
              </a:cxn>
              <a:cxn ang="0">
                <a:pos x="168227" y="302102"/>
              </a:cxn>
              <a:cxn ang="0">
                <a:pos x="206302" y="291328"/>
              </a:cxn>
              <a:cxn ang="0">
                <a:pos x="225940" y="276845"/>
              </a:cxn>
              <a:cxn ang="0">
                <a:pos x="262440" y="317601"/>
              </a:cxn>
              <a:cxn ang="0">
                <a:pos x="223236" y="344664"/>
              </a:cxn>
              <a:cxn ang="0">
                <a:pos x="185189" y="355093"/>
              </a:cxn>
              <a:cxn ang="0">
                <a:pos x="155724" y="357357"/>
              </a:cxn>
              <a:cxn ang="0">
                <a:pos x="140478" y="356873"/>
              </a:cxn>
              <a:cxn ang="0">
                <a:pos x="99732" y="349532"/>
              </a:cxn>
              <a:cxn ang="0">
                <a:pos x="56260" y="326012"/>
              </a:cxn>
              <a:cxn ang="0">
                <a:pos x="31288" y="296551"/>
              </a:cxn>
              <a:cxn ang="0">
                <a:pos x="9824" y="251318"/>
              </a:cxn>
              <a:cxn ang="0">
                <a:pos x="1864" y="213789"/>
              </a:cxn>
              <a:cxn ang="0">
                <a:pos x="0" y="186577"/>
              </a:cxn>
              <a:cxn ang="0">
                <a:pos x="336" y="171409"/>
              </a:cxn>
              <a:cxn ang="0">
                <a:pos x="5604" y="129994"/>
              </a:cxn>
              <a:cxn ang="0">
                <a:pos x="22597" y="83193"/>
              </a:cxn>
              <a:cxn ang="0">
                <a:pos x="52383" y="43094"/>
              </a:cxn>
              <a:cxn ang="0">
                <a:pos x="83548" y="18993"/>
              </a:cxn>
              <a:cxn ang="0">
                <a:pos x="131354" y="2093"/>
              </a:cxn>
              <a:cxn ang="0">
                <a:pos x="158092" y="0"/>
              </a:cxn>
              <a:cxn ang="0">
                <a:pos x="158177" y="0"/>
              </a:cxn>
            </a:cxnLst>
            <a:rect l="0" t="0" r="r" b="b"/>
            <a:pathLst>
              <a:path w="262889" h="357505">
                <a:moveTo>
                  <a:pt x="158177" y="0"/>
                </a:moveTo>
                <a:lnTo>
                  <a:pt x="200739" y="3673"/>
                </a:lnTo>
                <a:lnTo>
                  <a:pt x="246300" y="20028"/>
                </a:lnTo>
                <a:lnTo>
                  <a:pt x="228031" y="75041"/>
                </a:lnTo>
                <a:lnTo>
                  <a:pt x="219635" y="68188"/>
                </a:lnTo>
                <a:lnTo>
                  <a:pt x="209563" y="62738"/>
                </a:lnTo>
                <a:lnTo>
                  <a:pt x="197810" y="58684"/>
                </a:lnTo>
                <a:lnTo>
                  <a:pt x="184371" y="56015"/>
                </a:lnTo>
                <a:lnTo>
                  <a:pt x="169245" y="54724"/>
                </a:lnTo>
                <a:lnTo>
                  <a:pt x="154079" y="55459"/>
                </a:lnTo>
                <a:lnTo>
                  <a:pt x="116931" y="67185"/>
                </a:lnTo>
                <a:lnTo>
                  <a:pt x="89382" y="94450"/>
                </a:lnTo>
                <a:lnTo>
                  <a:pt x="71870" y="129123"/>
                </a:lnTo>
                <a:lnTo>
                  <a:pt x="63590" y="178629"/>
                </a:lnTo>
                <a:lnTo>
                  <a:pt x="64033" y="194302"/>
                </a:lnTo>
                <a:lnTo>
                  <a:pt x="70842" y="234599"/>
                </a:lnTo>
                <a:lnTo>
                  <a:pt x="95713" y="277167"/>
                </a:lnTo>
                <a:lnTo>
                  <a:pt x="128091" y="298240"/>
                </a:lnTo>
                <a:lnTo>
                  <a:pt x="152897" y="302786"/>
                </a:lnTo>
                <a:lnTo>
                  <a:pt x="168227" y="302102"/>
                </a:lnTo>
                <a:lnTo>
                  <a:pt x="206302" y="291328"/>
                </a:lnTo>
                <a:lnTo>
                  <a:pt x="225940" y="276845"/>
                </a:lnTo>
                <a:lnTo>
                  <a:pt x="262440" y="317601"/>
                </a:lnTo>
                <a:lnTo>
                  <a:pt x="223236" y="344664"/>
                </a:lnTo>
                <a:lnTo>
                  <a:pt x="185189" y="355093"/>
                </a:lnTo>
                <a:lnTo>
                  <a:pt x="155724" y="357357"/>
                </a:lnTo>
                <a:lnTo>
                  <a:pt x="140478" y="356873"/>
                </a:lnTo>
                <a:lnTo>
                  <a:pt x="99732" y="349532"/>
                </a:lnTo>
                <a:lnTo>
                  <a:pt x="56260" y="326012"/>
                </a:lnTo>
                <a:lnTo>
                  <a:pt x="31288" y="296551"/>
                </a:lnTo>
                <a:lnTo>
                  <a:pt x="9824" y="251318"/>
                </a:lnTo>
                <a:lnTo>
                  <a:pt x="1864" y="213789"/>
                </a:lnTo>
                <a:lnTo>
                  <a:pt x="0" y="186577"/>
                </a:lnTo>
                <a:lnTo>
                  <a:pt x="336" y="171409"/>
                </a:lnTo>
                <a:lnTo>
                  <a:pt x="5604" y="129994"/>
                </a:lnTo>
                <a:lnTo>
                  <a:pt x="22597" y="83193"/>
                </a:lnTo>
                <a:lnTo>
                  <a:pt x="52383" y="43094"/>
                </a:lnTo>
                <a:lnTo>
                  <a:pt x="83548" y="18993"/>
                </a:lnTo>
                <a:lnTo>
                  <a:pt x="131354" y="2093"/>
                </a:lnTo>
                <a:lnTo>
                  <a:pt x="158092" y="0"/>
                </a:lnTo>
                <a:lnTo>
                  <a:pt x="15817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object 11"/>
          <p:cNvSpPr txBox="1"/>
          <p:nvPr/>
        </p:nvSpPr>
        <p:spPr>
          <a:xfrm>
            <a:off x="533400" y="1676400"/>
            <a:ext cx="7997825" cy="3974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85750" indent="-273050" algn="just">
              <a:lnSpc>
                <a:spcPct val="200000"/>
              </a:lnSpc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387350" algn="l"/>
              </a:tabLst>
            </a:pP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Disposable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goods: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paper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plate,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paper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bowl,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Styrofoam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cup,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plastic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spoon,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roll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of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paper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towels,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paper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napkin;</a:t>
            </a:r>
            <a:endParaRPr lang="en-US" sz="2600" dirty="0" smtClean="0">
              <a:latin typeface="Bell MT" pitchFamily="18" charset="0"/>
              <a:ea typeface="Trebuchet MS" pitchFamily="34" charset="0"/>
              <a:cs typeface="Times New Roman" pitchFamily="18" charset="0"/>
            </a:endParaRPr>
          </a:p>
          <a:p>
            <a:pPr marL="285750" indent="-273050" algn="just">
              <a:lnSpc>
                <a:spcPct val="200000"/>
              </a:lnSpc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387350" algn="l"/>
              </a:tabLst>
            </a:pP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Durable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goods: ceramic/plastic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plate,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metal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spoon,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glass/plastic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drinking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cup, dish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towel,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cloth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napkin)</a:t>
            </a:r>
          </a:p>
          <a:p>
            <a:pPr marL="285750" indent="-273050" algn="just">
              <a:lnSpc>
                <a:spcPct val="200000"/>
              </a:lnSpc>
              <a:spcBef>
                <a:spcPts val="600"/>
              </a:spcBef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387350" algn="l"/>
              </a:tabLst>
            </a:pP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Recovery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of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one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Bell MT" pitchFamily="18" charset="0"/>
                <a:ea typeface="Trebuchet MS" pitchFamily="34" charset="0"/>
                <a:cs typeface="Trebuchet MS" pitchFamily="34" charset="0"/>
              </a:rPr>
              <a:t>tonne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paper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can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save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17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trees.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bject 2"/>
          <p:cNvSpPr>
            <a:spLocks noChangeArrowheads="1"/>
          </p:cNvSpPr>
          <p:nvPr/>
        </p:nvSpPr>
        <p:spPr bwMode="auto">
          <a:xfrm>
            <a:off x="538163" y="1000125"/>
            <a:ext cx="1365250" cy="3571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601663" y="1058863"/>
            <a:ext cx="100012" cy="98425"/>
          </a:xfrm>
          <a:custGeom>
            <a:avLst/>
            <a:gdLst/>
            <a:ahLst/>
            <a:cxnLst>
              <a:cxn ang="0">
                <a:pos x="20762" y="0"/>
              </a:cxn>
              <a:cxn ang="0">
                <a:pos x="14154" y="0"/>
              </a:cxn>
              <a:cxn ang="0">
                <a:pos x="7238" y="365"/>
              </a:cxn>
              <a:cxn ang="0">
                <a:pos x="0" y="1371"/>
              </a:cxn>
              <a:cxn ang="0">
                <a:pos x="0" y="97383"/>
              </a:cxn>
              <a:cxn ang="0">
                <a:pos x="14694" y="98411"/>
              </a:cxn>
              <a:cxn ang="0">
                <a:pos x="25539" y="98784"/>
              </a:cxn>
              <a:cxn ang="0">
                <a:pos x="41679" y="98251"/>
              </a:cxn>
              <a:cxn ang="0">
                <a:pos x="88231" y="82039"/>
              </a:cxn>
              <a:cxn ang="0">
                <a:pos x="98966" y="59437"/>
              </a:cxn>
              <a:cxn ang="0">
                <a:pos x="98473" y="40512"/>
              </a:cxn>
              <a:cxn ang="0">
                <a:pos x="73219" y="6890"/>
              </a:cxn>
              <a:cxn ang="0">
                <a:pos x="20762" y="0"/>
              </a:cxn>
            </a:cxnLst>
            <a:rect l="0" t="0" r="r" b="b"/>
            <a:pathLst>
              <a:path w="99059" h="99059">
                <a:moveTo>
                  <a:pt x="20762" y="0"/>
                </a:moveTo>
                <a:lnTo>
                  <a:pt x="14154" y="0"/>
                </a:lnTo>
                <a:lnTo>
                  <a:pt x="7238" y="365"/>
                </a:lnTo>
                <a:lnTo>
                  <a:pt x="0" y="1371"/>
                </a:lnTo>
                <a:lnTo>
                  <a:pt x="0" y="97383"/>
                </a:lnTo>
                <a:lnTo>
                  <a:pt x="14694" y="98411"/>
                </a:lnTo>
                <a:lnTo>
                  <a:pt x="25539" y="98784"/>
                </a:lnTo>
                <a:lnTo>
                  <a:pt x="41679" y="98251"/>
                </a:lnTo>
                <a:lnTo>
                  <a:pt x="88231" y="82039"/>
                </a:lnTo>
                <a:lnTo>
                  <a:pt x="98966" y="59437"/>
                </a:lnTo>
                <a:lnTo>
                  <a:pt x="98473" y="40512"/>
                </a:lnTo>
                <a:lnTo>
                  <a:pt x="73219" y="6890"/>
                </a:lnTo>
                <a:lnTo>
                  <a:pt x="2076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2" name="object 4"/>
          <p:cNvSpPr>
            <a:spLocks/>
          </p:cNvSpPr>
          <p:nvPr/>
        </p:nvSpPr>
        <p:spPr bwMode="auto">
          <a:xfrm>
            <a:off x="1682750" y="1006475"/>
            <a:ext cx="220663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0467" y="0"/>
              </a:cxn>
              <a:cxn ang="0">
                <a:pos x="220467" y="54498"/>
              </a:cxn>
              <a:cxn ang="0">
                <a:pos x="61340" y="54498"/>
              </a:cxn>
              <a:cxn ang="0">
                <a:pos x="61340" y="135392"/>
              </a:cxn>
              <a:cxn ang="0">
                <a:pos x="175509" y="135392"/>
              </a:cxn>
              <a:cxn ang="0">
                <a:pos x="175509" y="187604"/>
              </a:cxn>
              <a:cxn ang="0">
                <a:pos x="61340" y="187604"/>
              </a:cxn>
              <a:cxn ang="0">
                <a:pos x="61340" y="291083"/>
              </a:cxn>
              <a:cxn ang="0">
                <a:pos x="217931" y="291083"/>
              </a:cxn>
              <a:cxn ang="0">
                <a:pos x="217931" y="345582"/>
              </a:cxn>
              <a:cxn ang="0">
                <a:pos x="0" y="345582"/>
              </a:cxn>
              <a:cxn ang="0">
                <a:pos x="0" y="0"/>
              </a:cxn>
            </a:cxnLst>
            <a:rect l="0" t="0" r="r" b="b"/>
            <a:pathLst>
              <a:path w="220980" h="346075">
                <a:moveTo>
                  <a:pt x="0" y="0"/>
                </a:moveTo>
                <a:lnTo>
                  <a:pt x="220467" y="0"/>
                </a:lnTo>
                <a:lnTo>
                  <a:pt x="220467" y="54498"/>
                </a:lnTo>
                <a:lnTo>
                  <a:pt x="61340" y="54498"/>
                </a:lnTo>
                <a:lnTo>
                  <a:pt x="61340" y="135392"/>
                </a:lnTo>
                <a:lnTo>
                  <a:pt x="175509" y="135392"/>
                </a:lnTo>
                <a:lnTo>
                  <a:pt x="175509" y="187604"/>
                </a:lnTo>
                <a:lnTo>
                  <a:pt x="61340" y="187604"/>
                </a:lnTo>
                <a:lnTo>
                  <a:pt x="61340" y="291083"/>
                </a:lnTo>
                <a:lnTo>
                  <a:pt x="217931" y="291083"/>
                </a:lnTo>
                <a:lnTo>
                  <a:pt x="217931" y="345582"/>
                </a:lnTo>
                <a:lnTo>
                  <a:pt x="0" y="345582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3" name="object 5"/>
          <p:cNvSpPr>
            <a:spLocks/>
          </p:cNvSpPr>
          <p:nvPr/>
        </p:nvSpPr>
        <p:spPr bwMode="auto">
          <a:xfrm>
            <a:off x="1108075" y="1006475"/>
            <a:ext cx="257175" cy="3508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1328" y="0"/>
              </a:cxn>
              <a:cxn ang="0">
                <a:pos x="61328" y="234208"/>
              </a:cxn>
              <a:cxn ang="0">
                <a:pos x="62497" y="248089"/>
              </a:cxn>
              <a:cxn ang="0">
                <a:pos x="83113" y="282446"/>
              </a:cxn>
              <a:cxn ang="0">
                <a:pos x="117076" y="296592"/>
              </a:cxn>
              <a:cxn ang="0">
                <a:pos x="133980" y="296051"/>
              </a:cxn>
              <a:cxn ang="0">
                <a:pos x="180460" y="274617"/>
              </a:cxn>
              <a:cxn ang="0">
                <a:pos x="195370" y="0"/>
              </a:cxn>
              <a:cxn ang="0">
                <a:pos x="256592" y="0"/>
              </a:cxn>
              <a:cxn ang="0">
                <a:pos x="256592" y="237743"/>
              </a:cxn>
              <a:cxn ang="0">
                <a:pos x="255900" y="252202"/>
              </a:cxn>
              <a:cxn ang="0">
                <a:pos x="245475" y="290151"/>
              </a:cxn>
              <a:cxn ang="0">
                <a:pos x="212640" y="327460"/>
              </a:cxn>
              <a:cxn ang="0">
                <a:pos x="167143" y="347080"/>
              </a:cxn>
              <a:cxn ang="0">
                <a:pos x="125866" y="351434"/>
              </a:cxn>
              <a:cxn ang="0">
                <a:pos x="110572" y="350938"/>
              </a:cxn>
              <a:cxn ang="0">
                <a:pos x="70437" y="343488"/>
              </a:cxn>
              <a:cxn ang="0">
                <a:pos x="28766" y="317206"/>
              </a:cxn>
              <a:cxn ang="0">
                <a:pos x="8193" y="284935"/>
              </a:cxn>
              <a:cxn ang="0">
                <a:pos x="264" y="247121"/>
              </a:cxn>
              <a:cxn ang="0">
                <a:pos x="0" y="0"/>
              </a:cxn>
            </a:cxnLst>
            <a:rect l="0" t="0" r="r" b="b"/>
            <a:pathLst>
              <a:path w="257175" h="351790">
                <a:moveTo>
                  <a:pt x="0" y="0"/>
                </a:moveTo>
                <a:lnTo>
                  <a:pt x="61328" y="0"/>
                </a:lnTo>
                <a:lnTo>
                  <a:pt x="61328" y="234208"/>
                </a:lnTo>
                <a:lnTo>
                  <a:pt x="62497" y="248089"/>
                </a:lnTo>
                <a:lnTo>
                  <a:pt x="83113" y="282446"/>
                </a:lnTo>
                <a:lnTo>
                  <a:pt x="117076" y="296592"/>
                </a:lnTo>
                <a:lnTo>
                  <a:pt x="133980" y="296051"/>
                </a:lnTo>
                <a:lnTo>
                  <a:pt x="180460" y="274617"/>
                </a:lnTo>
                <a:lnTo>
                  <a:pt x="195370" y="0"/>
                </a:lnTo>
                <a:lnTo>
                  <a:pt x="256592" y="0"/>
                </a:lnTo>
                <a:lnTo>
                  <a:pt x="256592" y="237743"/>
                </a:lnTo>
                <a:lnTo>
                  <a:pt x="255900" y="252202"/>
                </a:lnTo>
                <a:lnTo>
                  <a:pt x="245475" y="290151"/>
                </a:lnTo>
                <a:lnTo>
                  <a:pt x="212640" y="327460"/>
                </a:lnTo>
                <a:lnTo>
                  <a:pt x="167143" y="347080"/>
                </a:lnTo>
                <a:lnTo>
                  <a:pt x="125866" y="351434"/>
                </a:lnTo>
                <a:lnTo>
                  <a:pt x="110572" y="350938"/>
                </a:lnTo>
                <a:lnTo>
                  <a:pt x="70437" y="343488"/>
                </a:lnTo>
                <a:lnTo>
                  <a:pt x="28766" y="317206"/>
                </a:lnTo>
                <a:lnTo>
                  <a:pt x="8193" y="284935"/>
                </a:lnTo>
                <a:lnTo>
                  <a:pt x="264" y="247121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4" name="object 6"/>
          <p:cNvSpPr>
            <a:spLocks/>
          </p:cNvSpPr>
          <p:nvPr/>
        </p:nvSpPr>
        <p:spPr bwMode="auto">
          <a:xfrm>
            <a:off x="833438" y="1006475"/>
            <a:ext cx="222250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0565" y="0"/>
              </a:cxn>
              <a:cxn ang="0">
                <a:pos x="220565" y="54498"/>
              </a:cxn>
              <a:cxn ang="0">
                <a:pos x="61328" y="54498"/>
              </a:cxn>
              <a:cxn ang="0">
                <a:pos x="61328" y="135392"/>
              </a:cxn>
              <a:cxn ang="0">
                <a:pos x="175500" y="135392"/>
              </a:cxn>
              <a:cxn ang="0">
                <a:pos x="175500" y="187604"/>
              </a:cxn>
              <a:cxn ang="0">
                <a:pos x="61328" y="187604"/>
              </a:cxn>
              <a:cxn ang="0">
                <a:pos x="61328" y="291083"/>
              </a:cxn>
              <a:cxn ang="0">
                <a:pos x="217968" y="291083"/>
              </a:cxn>
              <a:cxn ang="0">
                <a:pos x="217968" y="345582"/>
              </a:cxn>
              <a:cxn ang="0">
                <a:pos x="0" y="345582"/>
              </a:cxn>
              <a:cxn ang="0">
                <a:pos x="0" y="0"/>
              </a:cxn>
            </a:cxnLst>
            <a:rect l="0" t="0" r="r" b="b"/>
            <a:pathLst>
              <a:path w="220980" h="346075">
                <a:moveTo>
                  <a:pt x="0" y="0"/>
                </a:moveTo>
                <a:lnTo>
                  <a:pt x="220565" y="0"/>
                </a:lnTo>
                <a:lnTo>
                  <a:pt x="220565" y="54498"/>
                </a:lnTo>
                <a:lnTo>
                  <a:pt x="61328" y="54498"/>
                </a:lnTo>
                <a:lnTo>
                  <a:pt x="61328" y="135392"/>
                </a:lnTo>
                <a:lnTo>
                  <a:pt x="175500" y="135392"/>
                </a:lnTo>
                <a:lnTo>
                  <a:pt x="175500" y="187604"/>
                </a:lnTo>
                <a:lnTo>
                  <a:pt x="61328" y="187604"/>
                </a:lnTo>
                <a:lnTo>
                  <a:pt x="61328" y="291083"/>
                </a:lnTo>
                <a:lnTo>
                  <a:pt x="217968" y="291083"/>
                </a:lnTo>
                <a:lnTo>
                  <a:pt x="217968" y="345582"/>
                </a:lnTo>
                <a:lnTo>
                  <a:pt x="0" y="345582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5" name="object 7"/>
          <p:cNvSpPr>
            <a:spLocks/>
          </p:cNvSpPr>
          <p:nvPr/>
        </p:nvSpPr>
        <p:spPr bwMode="auto">
          <a:xfrm>
            <a:off x="538163" y="1003300"/>
            <a:ext cx="266700" cy="349250"/>
          </a:xfrm>
          <a:custGeom>
            <a:avLst/>
            <a:gdLst/>
            <a:ahLst/>
            <a:cxnLst>
              <a:cxn ang="0">
                <a:pos x="95762" y="0"/>
              </a:cxn>
              <a:cxn ang="0">
                <a:pos x="149135" y="5330"/>
              </a:cxn>
              <a:cxn ang="0">
                <a:pos x="188709" y="21330"/>
              </a:cxn>
              <a:cxn ang="0">
                <a:pos x="220011" y="59277"/>
              </a:cxn>
              <a:cxn ang="0">
                <a:pos x="227390" y="100213"/>
              </a:cxn>
              <a:cxn ang="0">
                <a:pos x="226593" y="113693"/>
              </a:cxn>
              <a:cxn ang="0">
                <a:pos x="204891" y="162439"/>
              </a:cxn>
              <a:cxn ang="0">
                <a:pos x="166555" y="192216"/>
              </a:cxn>
              <a:cxn ang="0">
                <a:pos x="265617" y="349117"/>
              </a:cxn>
              <a:cxn ang="0">
                <a:pos x="194846" y="349117"/>
              </a:cxn>
              <a:cxn ang="0">
                <a:pos x="102607" y="206380"/>
              </a:cxn>
              <a:cxn ang="0">
                <a:pos x="92359" y="206116"/>
              </a:cxn>
              <a:cxn ang="0">
                <a:pos x="79753" y="205595"/>
              </a:cxn>
              <a:cxn ang="0">
                <a:pos x="64782" y="204771"/>
              </a:cxn>
              <a:cxn ang="0">
                <a:pos x="63687" y="349117"/>
              </a:cxn>
              <a:cxn ang="0">
                <a:pos x="0" y="349117"/>
              </a:cxn>
              <a:cxn ang="0">
                <a:pos x="0" y="3535"/>
              </a:cxn>
              <a:cxn ang="0">
                <a:pos x="6293" y="3352"/>
              </a:cxn>
              <a:cxn ang="0">
                <a:pos x="18556" y="2810"/>
              </a:cxn>
              <a:cxn ang="0">
                <a:pos x="66657" y="623"/>
              </a:cxn>
              <a:cxn ang="0">
                <a:pos x="89594" y="37"/>
              </a:cxn>
              <a:cxn ang="0">
                <a:pos x="95762" y="0"/>
              </a:cxn>
            </a:cxnLst>
            <a:rect l="0" t="0" r="r" b="b"/>
            <a:pathLst>
              <a:path w="266065" h="349250">
                <a:moveTo>
                  <a:pt x="95762" y="0"/>
                </a:moveTo>
                <a:lnTo>
                  <a:pt x="149135" y="5330"/>
                </a:lnTo>
                <a:lnTo>
                  <a:pt x="188709" y="21330"/>
                </a:lnTo>
                <a:lnTo>
                  <a:pt x="220011" y="59277"/>
                </a:lnTo>
                <a:lnTo>
                  <a:pt x="227390" y="100213"/>
                </a:lnTo>
                <a:lnTo>
                  <a:pt x="226593" y="113693"/>
                </a:lnTo>
                <a:lnTo>
                  <a:pt x="204891" y="162439"/>
                </a:lnTo>
                <a:lnTo>
                  <a:pt x="166555" y="192216"/>
                </a:lnTo>
                <a:lnTo>
                  <a:pt x="265617" y="349117"/>
                </a:lnTo>
                <a:lnTo>
                  <a:pt x="194846" y="349117"/>
                </a:lnTo>
                <a:lnTo>
                  <a:pt x="102607" y="206380"/>
                </a:lnTo>
                <a:lnTo>
                  <a:pt x="92359" y="206116"/>
                </a:lnTo>
                <a:lnTo>
                  <a:pt x="79753" y="205595"/>
                </a:lnTo>
                <a:lnTo>
                  <a:pt x="64782" y="204771"/>
                </a:lnTo>
                <a:lnTo>
                  <a:pt x="63687" y="349117"/>
                </a:lnTo>
                <a:lnTo>
                  <a:pt x="0" y="349117"/>
                </a:lnTo>
                <a:lnTo>
                  <a:pt x="0" y="3535"/>
                </a:lnTo>
                <a:lnTo>
                  <a:pt x="6293" y="3352"/>
                </a:lnTo>
                <a:lnTo>
                  <a:pt x="18556" y="2810"/>
                </a:lnTo>
                <a:lnTo>
                  <a:pt x="66657" y="623"/>
                </a:lnTo>
                <a:lnTo>
                  <a:pt x="89594" y="37"/>
                </a:lnTo>
                <a:lnTo>
                  <a:pt x="9576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6" name="object 8"/>
          <p:cNvSpPr>
            <a:spLocks/>
          </p:cNvSpPr>
          <p:nvPr/>
        </p:nvSpPr>
        <p:spPr bwMode="auto">
          <a:xfrm>
            <a:off x="1420813" y="1000125"/>
            <a:ext cx="207962" cy="357188"/>
          </a:xfrm>
          <a:custGeom>
            <a:avLst/>
            <a:gdLst/>
            <a:ahLst/>
            <a:cxnLst>
              <a:cxn ang="0">
                <a:pos x="104668" y="0"/>
              </a:cxn>
              <a:cxn ang="0">
                <a:pos x="149282" y="3946"/>
              </a:cxn>
              <a:cxn ang="0">
                <a:pos x="191465" y="21516"/>
              </a:cxn>
              <a:cxn ang="0">
                <a:pos x="174010" y="75285"/>
              </a:cxn>
              <a:cxn ang="0">
                <a:pos x="162477" y="67869"/>
              </a:cxn>
              <a:cxn ang="0">
                <a:pos x="150731" y="61878"/>
              </a:cxn>
              <a:cxn ang="0">
                <a:pos x="138775" y="57318"/>
              </a:cxn>
              <a:cxn ang="0">
                <a:pos x="126605" y="54193"/>
              </a:cxn>
              <a:cxn ang="0">
                <a:pos x="114223" y="52505"/>
              </a:cxn>
              <a:cxn ang="0">
                <a:pos x="97028" y="53268"/>
              </a:cxn>
              <a:cxn ang="0">
                <a:pos x="84592" y="56110"/>
              </a:cxn>
              <a:cxn ang="0">
                <a:pos x="75642" y="61001"/>
              </a:cxn>
              <a:cxn ang="0">
                <a:pos x="66640" y="71870"/>
              </a:cxn>
              <a:cxn ang="0">
                <a:pos x="62131" y="83337"/>
              </a:cxn>
              <a:cxn ang="0">
                <a:pos x="62945" y="94290"/>
              </a:cxn>
              <a:cxn ang="0">
                <a:pos x="89269" y="131914"/>
              </a:cxn>
              <a:cxn ang="0">
                <a:pos x="132707" y="157173"/>
              </a:cxn>
              <a:cxn ang="0">
                <a:pos x="146398" y="164571"/>
              </a:cxn>
              <a:cxn ang="0">
                <a:pos x="183793" y="192769"/>
              </a:cxn>
              <a:cxn ang="0">
                <a:pos x="202876" y="226446"/>
              </a:cxn>
              <a:cxn ang="0">
                <a:pos x="207963" y="250618"/>
              </a:cxn>
              <a:cxn ang="0">
                <a:pos x="207421" y="266625"/>
              </a:cxn>
              <a:cxn ang="0">
                <a:pos x="196951" y="304608"/>
              </a:cxn>
              <a:cxn ang="0">
                <a:pos x="160499" y="339280"/>
              </a:cxn>
              <a:cxn ang="0">
                <a:pos x="113282" y="355543"/>
              </a:cxn>
              <a:cxn ang="0">
                <a:pos x="86876" y="357377"/>
              </a:cxn>
              <a:cxn ang="0">
                <a:pos x="73434" y="356895"/>
              </a:cxn>
              <a:cxn ang="0">
                <a:pos x="35528" y="349650"/>
              </a:cxn>
              <a:cxn ang="0">
                <a:pos x="1129" y="333664"/>
              </a:cxn>
              <a:cxn ang="0">
                <a:pos x="21860" y="277489"/>
              </a:cxn>
              <a:cxn ang="0">
                <a:pos x="33998" y="285306"/>
              </a:cxn>
              <a:cxn ang="0">
                <a:pos x="46059" y="291680"/>
              </a:cxn>
              <a:cxn ang="0">
                <a:pos x="58049" y="296617"/>
              </a:cxn>
              <a:cxn ang="0">
                <a:pos x="69975" y="300125"/>
              </a:cxn>
              <a:cxn ang="0">
                <a:pos x="81844" y="302210"/>
              </a:cxn>
              <a:cxn ang="0">
                <a:pos x="103247" y="301438"/>
              </a:cxn>
              <a:cxn ang="0">
                <a:pos x="120028" y="298463"/>
              </a:cxn>
              <a:cxn ang="0">
                <a:pos x="132508" y="293302"/>
              </a:cxn>
              <a:cxn ang="0">
                <a:pos x="141007" y="285974"/>
              </a:cxn>
              <a:cxn ang="0">
                <a:pos x="145844" y="276496"/>
              </a:cxn>
              <a:cxn ang="0">
                <a:pos x="145843" y="260183"/>
              </a:cxn>
              <a:cxn ang="0">
                <a:pos x="123218" y="221143"/>
              </a:cxn>
              <a:cxn ang="0">
                <a:pos x="90192" y="199639"/>
              </a:cxn>
              <a:cxn ang="0">
                <a:pos x="73385" y="190994"/>
              </a:cxn>
              <a:cxn ang="0">
                <a:pos x="59438" y="183423"/>
              </a:cxn>
              <a:cxn ang="0">
                <a:pos x="21950" y="155464"/>
              </a:cxn>
              <a:cxn ang="0">
                <a:pos x="1266" y="110229"/>
              </a:cxn>
              <a:cxn ang="0">
                <a:pos x="0" y="97951"/>
              </a:cxn>
              <a:cxn ang="0">
                <a:pos x="745" y="83102"/>
              </a:cxn>
              <a:cxn ang="0">
                <a:pos x="12541" y="46404"/>
              </a:cxn>
              <a:cxn ang="0">
                <a:pos x="49037" y="12733"/>
              </a:cxn>
              <a:cxn ang="0">
                <a:pos x="85509" y="1251"/>
              </a:cxn>
              <a:cxn ang="0">
                <a:pos x="99234" y="94"/>
              </a:cxn>
              <a:cxn ang="0">
                <a:pos x="104668" y="0"/>
              </a:cxn>
            </a:cxnLst>
            <a:rect l="0" t="0" r="r" b="b"/>
            <a:pathLst>
              <a:path w="208280" h="357505">
                <a:moveTo>
                  <a:pt x="104668" y="0"/>
                </a:moveTo>
                <a:lnTo>
                  <a:pt x="149282" y="3946"/>
                </a:lnTo>
                <a:lnTo>
                  <a:pt x="191465" y="21516"/>
                </a:lnTo>
                <a:lnTo>
                  <a:pt x="174010" y="75285"/>
                </a:lnTo>
                <a:lnTo>
                  <a:pt x="162477" y="67869"/>
                </a:lnTo>
                <a:lnTo>
                  <a:pt x="150731" y="61878"/>
                </a:lnTo>
                <a:lnTo>
                  <a:pt x="138775" y="57318"/>
                </a:lnTo>
                <a:lnTo>
                  <a:pt x="126605" y="54193"/>
                </a:lnTo>
                <a:lnTo>
                  <a:pt x="114223" y="52505"/>
                </a:lnTo>
                <a:lnTo>
                  <a:pt x="97028" y="53268"/>
                </a:lnTo>
                <a:lnTo>
                  <a:pt x="84592" y="56110"/>
                </a:lnTo>
                <a:lnTo>
                  <a:pt x="75642" y="61001"/>
                </a:lnTo>
                <a:lnTo>
                  <a:pt x="66640" y="71870"/>
                </a:lnTo>
                <a:lnTo>
                  <a:pt x="62131" y="83337"/>
                </a:lnTo>
                <a:lnTo>
                  <a:pt x="62945" y="94290"/>
                </a:lnTo>
                <a:lnTo>
                  <a:pt x="89269" y="131914"/>
                </a:lnTo>
                <a:lnTo>
                  <a:pt x="132707" y="157173"/>
                </a:lnTo>
                <a:lnTo>
                  <a:pt x="146398" y="164571"/>
                </a:lnTo>
                <a:lnTo>
                  <a:pt x="183793" y="192769"/>
                </a:lnTo>
                <a:lnTo>
                  <a:pt x="202876" y="226446"/>
                </a:lnTo>
                <a:lnTo>
                  <a:pt x="207963" y="250618"/>
                </a:lnTo>
                <a:lnTo>
                  <a:pt x="207421" y="266625"/>
                </a:lnTo>
                <a:lnTo>
                  <a:pt x="196951" y="304608"/>
                </a:lnTo>
                <a:lnTo>
                  <a:pt x="160499" y="339280"/>
                </a:lnTo>
                <a:lnTo>
                  <a:pt x="113282" y="355543"/>
                </a:lnTo>
                <a:lnTo>
                  <a:pt x="86876" y="357377"/>
                </a:lnTo>
                <a:lnTo>
                  <a:pt x="73434" y="356895"/>
                </a:lnTo>
                <a:lnTo>
                  <a:pt x="35528" y="349650"/>
                </a:lnTo>
                <a:lnTo>
                  <a:pt x="1129" y="333664"/>
                </a:lnTo>
                <a:lnTo>
                  <a:pt x="21860" y="277489"/>
                </a:lnTo>
                <a:lnTo>
                  <a:pt x="33998" y="285306"/>
                </a:lnTo>
                <a:lnTo>
                  <a:pt x="46059" y="291680"/>
                </a:lnTo>
                <a:lnTo>
                  <a:pt x="58049" y="296617"/>
                </a:lnTo>
                <a:lnTo>
                  <a:pt x="69975" y="300125"/>
                </a:lnTo>
                <a:lnTo>
                  <a:pt x="81844" y="302210"/>
                </a:lnTo>
                <a:lnTo>
                  <a:pt x="103247" y="301438"/>
                </a:lnTo>
                <a:lnTo>
                  <a:pt x="120028" y="298463"/>
                </a:lnTo>
                <a:lnTo>
                  <a:pt x="132508" y="293302"/>
                </a:lnTo>
                <a:lnTo>
                  <a:pt x="141007" y="285974"/>
                </a:lnTo>
                <a:lnTo>
                  <a:pt x="145844" y="276496"/>
                </a:lnTo>
                <a:lnTo>
                  <a:pt x="145843" y="260183"/>
                </a:lnTo>
                <a:lnTo>
                  <a:pt x="123218" y="221143"/>
                </a:lnTo>
                <a:lnTo>
                  <a:pt x="90192" y="199639"/>
                </a:lnTo>
                <a:lnTo>
                  <a:pt x="73385" y="190994"/>
                </a:lnTo>
                <a:lnTo>
                  <a:pt x="59438" y="183423"/>
                </a:lnTo>
                <a:lnTo>
                  <a:pt x="21950" y="155464"/>
                </a:lnTo>
                <a:lnTo>
                  <a:pt x="1266" y="110229"/>
                </a:lnTo>
                <a:lnTo>
                  <a:pt x="0" y="97951"/>
                </a:lnTo>
                <a:lnTo>
                  <a:pt x="745" y="83102"/>
                </a:lnTo>
                <a:lnTo>
                  <a:pt x="12541" y="46404"/>
                </a:lnTo>
                <a:lnTo>
                  <a:pt x="49037" y="12733"/>
                </a:lnTo>
                <a:lnTo>
                  <a:pt x="85509" y="1251"/>
                </a:lnTo>
                <a:lnTo>
                  <a:pt x="99234" y="94"/>
                </a:lnTo>
                <a:lnTo>
                  <a:pt x="10466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object 9"/>
          <p:cNvSpPr txBox="1"/>
          <p:nvPr/>
        </p:nvSpPr>
        <p:spPr>
          <a:xfrm>
            <a:off x="536575" y="2168525"/>
            <a:ext cx="7693025" cy="30242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85750" indent="-273050" algn="just">
              <a:lnSpc>
                <a:spcPct val="150000"/>
              </a:lnSpc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Instead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of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buying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new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containers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from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market,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use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ones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that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are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in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house.</a:t>
            </a:r>
          </a:p>
          <a:p>
            <a:pPr marL="285750" indent="-273050" algn="just">
              <a:lnSpc>
                <a:spcPct val="150000"/>
              </a:lnSpc>
              <a:spcBef>
                <a:spcPts val="600"/>
              </a:spcBef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Don’t through away the soft drink can or bottle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cover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them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with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home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made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paper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or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paint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on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them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and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use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them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as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pencil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stands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or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small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vases.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 noChangeArrowheads="1"/>
          </p:cNvSpPr>
          <p:nvPr/>
        </p:nvSpPr>
        <p:spPr bwMode="auto">
          <a:xfrm>
            <a:off x="538163" y="1000125"/>
            <a:ext cx="1944687" cy="3571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5" name="object 3"/>
          <p:cNvSpPr>
            <a:spLocks/>
          </p:cNvSpPr>
          <p:nvPr/>
        </p:nvSpPr>
        <p:spPr bwMode="auto">
          <a:xfrm>
            <a:off x="601663" y="1058863"/>
            <a:ext cx="100012" cy="98425"/>
          </a:xfrm>
          <a:custGeom>
            <a:avLst/>
            <a:gdLst/>
            <a:ahLst/>
            <a:cxnLst>
              <a:cxn ang="0">
                <a:pos x="20762" y="0"/>
              </a:cxn>
              <a:cxn ang="0">
                <a:pos x="14154" y="0"/>
              </a:cxn>
              <a:cxn ang="0">
                <a:pos x="7238" y="365"/>
              </a:cxn>
              <a:cxn ang="0">
                <a:pos x="0" y="1371"/>
              </a:cxn>
              <a:cxn ang="0">
                <a:pos x="0" y="97383"/>
              </a:cxn>
              <a:cxn ang="0">
                <a:pos x="14694" y="98411"/>
              </a:cxn>
              <a:cxn ang="0">
                <a:pos x="25539" y="98784"/>
              </a:cxn>
              <a:cxn ang="0">
                <a:pos x="41679" y="98251"/>
              </a:cxn>
              <a:cxn ang="0">
                <a:pos x="88231" y="82039"/>
              </a:cxn>
              <a:cxn ang="0">
                <a:pos x="98966" y="59437"/>
              </a:cxn>
              <a:cxn ang="0">
                <a:pos x="98473" y="40512"/>
              </a:cxn>
              <a:cxn ang="0">
                <a:pos x="73219" y="6890"/>
              </a:cxn>
              <a:cxn ang="0">
                <a:pos x="20762" y="0"/>
              </a:cxn>
            </a:cxnLst>
            <a:rect l="0" t="0" r="r" b="b"/>
            <a:pathLst>
              <a:path w="99059" h="99059">
                <a:moveTo>
                  <a:pt x="20762" y="0"/>
                </a:moveTo>
                <a:lnTo>
                  <a:pt x="14154" y="0"/>
                </a:lnTo>
                <a:lnTo>
                  <a:pt x="7238" y="365"/>
                </a:lnTo>
                <a:lnTo>
                  <a:pt x="0" y="1371"/>
                </a:lnTo>
                <a:lnTo>
                  <a:pt x="0" y="97383"/>
                </a:lnTo>
                <a:lnTo>
                  <a:pt x="14694" y="98411"/>
                </a:lnTo>
                <a:lnTo>
                  <a:pt x="25539" y="98784"/>
                </a:lnTo>
                <a:lnTo>
                  <a:pt x="41679" y="98251"/>
                </a:lnTo>
                <a:lnTo>
                  <a:pt x="88231" y="82039"/>
                </a:lnTo>
                <a:lnTo>
                  <a:pt x="98966" y="59437"/>
                </a:lnTo>
                <a:lnTo>
                  <a:pt x="98473" y="40512"/>
                </a:lnTo>
                <a:lnTo>
                  <a:pt x="73219" y="6890"/>
                </a:lnTo>
                <a:lnTo>
                  <a:pt x="2076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6" name="object 4"/>
          <p:cNvSpPr>
            <a:spLocks/>
          </p:cNvSpPr>
          <p:nvPr/>
        </p:nvSpPr>
        <p:spPr bwMode="auto">
          <a:xfrm>
            <a:off x="2262188" y="1006475"/>
            <a:ext cx="220662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0467" y="0"/>
              </a:cxn>
              <a:cxn ang="0">
                <a:pos x="220467" y="54498"/>
              </a:cxn>
              <a:cxn ang="0">
                <a:pos x="61340" y="54498"/>
              </a:cxn>
              <a:cxn ang="0">
                <a:pos x="61340" y="135392"/>
              </a:cxn>
              <a:cxn ang="0">
                <a:pos x="175509" y="135392"/>
              </a:cxn>
              <a:cxn ang="0">
                <a:pos x="175509" y="187604"/>
              </a:cxn>
              <a:cxn ang="0">
                <a:pos x="61340" y="187604"/>
              </a:cxn>
              <a:cxn ang="0">
                <a:pos x="61340" y="291083"/>
              </a:cxn>
              <a:cxn ang="0">
                <a:pos x="217931" y="291083"/>
              </a:cxn>
              <a:cxn ang="0">
                <a:pos x="217931" y="345582"/>
              </a:cxn>
              <a:cxn ang="0">
                <a:pos x="0" y="345582"/>
              </a:cxn>
              <a:cxn ang="0">
                <a:pos x="0" y="0"/>
              </a:cxn>
            </a:cxnLst>
            <a:rect l="0" t="0" r="r" b="b"/>
            <a:pathLst>
              <a:path w="220980" h="346075">
                <a:moveTo>
                  <a:pt x="0" y="0"/>
                </a:moveTo>
                <a:lnTo>
                  <a:pt x="220467" y="0"/>
                </a:lnTo>
                <a:lnTo>
                  <a:pt x="220467" y="54498"/>
                </a:lnTo>
                <a:lnTo>
                  <a:pt x="61340" y="54498"/>
                </a:lnTo>
                <a:lnTo>
                  <a:pt x="61340" y="135392"/>
                </a:lnTo>
                <a:lnTo>
                  <a:pt x="175509" y="135392"/>
                </a:lnTo>
                <a:lnTo>
                  <a:pt x="175509" y="187604"/>
                </a:lnTo>
                <a:lnTo>
                  <a:pt x="61340" y="187604"/>
                </a:lnTo>
                <a:lnTo>
                  <a:pt x="61340" y="291083"/>
                </a:lnTo>
                <a:lnTo>
                  <a:pt x="217931" y="291083"/>
                </a:lnTo>
                <a:lnTo>
                  <a:pt x="217931" y="345582"/>
                </a:lnTo>
                <a:lnTo>
                  <a:pt x="0" y="345582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7" name="object 5"/>
          <p:cNvSpPr>
            <a:spLocks/>
          </p:cNvSpPr>
          <p:nvPr/>
        </p:nvSpPr>
        <p:spPr bwMode="auto">
          <a:xfrm>
            <a:off x="1995488" y="1006475"/>
            <a:ext cx="217487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1340" y="0"/>
              </a:cxn>
              <a:cxn ang="0">
                <a:pos x="61340" y="291083"/>
              </a:cxn>
              <a:cxn ang="0">
                <a:pos x="217419" y="291083"/>
              </a:cxn>
              <a:cxn ang="0">
                <a:pos x="217419" y="345582"/>
              </a:cxn>
              <a:cxn ang="0">
                <a:pos x="0" y="345582"/>
              </a:cxn>
              <a:cxn ang="0">
                <a:pos x="0" y="0"/>
              </a:cxn>
            </a:cxnLst>
            <a:rect l="0" t="0" r="r" b="b"/>
            <a:pathLst>
              <a:path w="217805" h="346075">
                <a:moveTo>
                  <a:pt x="0" y="0"/>
                </a:moveTo>
                <a:lnTo>
                  <a:pt x="61340" y="0"/>
                </a:lnTo>
                <a:lnTo>
                  <a:pt x="61340" y="291083"/>
                </a:lnTo>
                <a:lnTo>
                  <a:pt x="217419" y="291083"/>
                </a:lnTo>
                <a:lnTo>
                  <a:pt x="217419" y="345582"/>
                </a:lnTo>
                <a:lnTo>
                  <a:pt x="0" y="345582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8" name="object 6"/>
          <p:cNvSpPr>
            <a:spLocks/>
          </p:cNvSpPr>
          <p:nvPr/>
        </p:nvSpPr>
        <p:spPr bwMode="auto">
          <a:xfrm>
            <a:off x="1370013" y="1006475"/>
            <a:ext cx="293687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150" y="0"/>
              </a:cxn>
              <a:cxn ang="0">
                <a:pos x="146934" y="147462"/>
              </a:cxn>
              <a:cxn ang="0">
                <a:pos x="229112" y="0"/>
              </a:cxn>
              <a:cxn ang="0">
                <a:pos x="294000" y="0"/>
              </a:cxn>
              <a:cxn ang="0">
                <a:pos x="177926" y="203850"/>
              </a:cxn>
              <a:cxn ang="0">
                <a:pos x="177926" y="345582"/>
              </a:cxn>
              <a:cxn ang="0">
                <a:pos x="116585" y="345582"/>
              </a:cxn>
              <a:cxn ang="0">
                <a:pos x="116585" y="203850"/>
              </a:cxn>
              <a:cxn ang="0">
                <a:pos x="0" y="0"/>
              </a:cxn>
            </a:cxnLst>
            <a:rect l="0" t="0" r="r" b="b"/>
            <a:pathLst>
              <a:path w="294005" h="346075">
                <a:moveTo>
                  <a:pt x="0" y="0"/>
                </a:moveTo>
                <a:lnTo>
                  <a:pt x="65150" y="0"/>
                </a:lnTo>
                <a:lnTo>
                  <a:pt x="146934" y="147462"/>
                </a:lnTo>
                <a:lnTo>
                  <a:pt x="229112" y="0"/>
                </a:lnTo>
                <a:lnTo>
                  <a:pt x="294000" y="0"/>
                </a:lnTo>
                <a:lnTo>
                  <a:pt x="177926" y="203850"/>
                </a:lnTo>
                <a:lnTo>
                  <a:pt x="177926" y="345582"/>
                </a:lnTo>
                <a:lnTo>
                  <a:pt x="116585" y="345582"/>
                </a:lnTo>
                <a:lnTo>
                  <a:pt x="116585" y="203850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9" name="object 7"/>
          <p:cNvSpPr>
            <a:spLocks/>
          </p:cNvSpPr>
          <p:nvPr/>
        </p:nvSpPr>
        <p:spPr bwMode="auto">
          <a:xfrm>
            <a:off x="833438" y="1006475"/>
            <a:ext cx="222250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0565" y="0"/>
              </a:cxn>
              <a:cxn ang="0">
                <a:pos x="220565" y="54498"/>
              </a:cxn>
              <a:cxn ang="0">
                <a:pos x="61328" y="54498"/>
              </a:cxn>
              <a:cxn ang="0">
                <a:pos x="61328" y="135392"/>
              </a:cxn>
              <a:cxn ang="0">
                <a:pos x="175500" y="135392"/>
              </a:cxn>
              <a:cxn ang="0">
                <a:pos x="175500" y="187604"/>
              </a:cxn>
              <a:cxn ang="0">
                <a:pos x="61328" y="187604"/>
              </a:cxn>
              <a:cxn ang="0">
                <a:pos x="61328" y="291083"/>
              </a:cxn>
              <a:cxn ang="0">
                <a:pos x="217968" y="291083"/>
              </a:cxn>
              <a:cxn ang="0">
                <a:pos x="217968" y="345582"/>
              </a:cxn>
              <a:cxn ang="0">
                <a:pos x="0" y="345582"/>
              </a:cxn>
              <a:cxn ang="0">
                <a:pos x="0" y="0"/>
              </a:cxn>
            </a:cxnLst>
            <a:rect l="0" t="0" r="r" b="b"/>
            <a:pathLst>
              <a:path w="220980" h="346075">
                <a:moveTo>
                  <a:pt x="0" y="0"/>
                </a:moveTo>
                <a:lnTo>
                  <a:pt x="220565" y="0"/>
                </a:lnTo>
                <a:lnTo>
                  <a:pt x="220565" y="54498"/>
                </a:lnTo>
                <a:lnTo>
                  <a:pt x="61328" y="54498"/>
                </a:lnTo>
                <a:lnTo>
                  <a:pt x="61328" y="135392"/>
                </a:lnTo>
                <a:lnTo>
                  <a:pt x="175500" y="135392"/>
                </a:lnTo>
                <a:lnTo>
                  <a:pt x="175500" y="187604"/>
                </a:lnTo>
                <a:lnTo>
                  <a:pt x="61328" y="187604"/>
                </a:lnTo>
                <a:lnTo>
                  <a:pt x="61328" y="291083"/>
                </a:lnTo>
                <a:lnTo>
                  <a:pt x="217968" y="291083"/>
                </a:lnTo>
                <a:lnTo>
                  <a:pt x="217968" y="345582"/>
                </a:lnTo>
                <a:lnTo>
                  <a:pt x="0" y="345582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40" name="object 8"/>
          <p:cNvSpPr>
            <a:spLocks/>
          </p:cNvSpPr>
          <p:nvPr/>
        </p:nvSpPr>
        <p:spPr bwMode="auto">
          <a:xfrm>
            <a:off x="538163" y="1003300"/>
            <a:ext cx="266700" cy="349250"/>
          </a:xfrm>
          <a:custGeom>
            <a:avLst/>
            <a:gdLst/>
            <a:ahLst/>
            <a:cxnLst>
              <a:cxn ang="0">
                <a:pos x="95762" y="0"/>
              </a:cxn>
              <a:cxn ang="0">
                <a:pos x="149135" y="5330"/>
              </a:cxn>
              <a:cxn ang="0">
                <a:pos x="188709" y="21330"/>
              </a:cxn>
              <a:cxn ang="0">
                <a:pos x="220011" y="59277"/>
              </a:cxn>
              <a:cxn ang="0">
                <a:pos x="227390" y="100213"/>
              </a:cxn>
              <a:cxn ang="0">
                <a:pos x="226593" y="113693"/>
              </a:cxn>
              <a:cxn ang="0">
                <a:pos x="204891" y="162439"/>
              </a:cxn>
              <a:cxn ang="0">
                <a:pos x="166555" y="192216"/>
              </a:cxn>
              <a:cxn ang="0">
                <a:pos x="265617" y="349117"/>
              </a:cxn>
              <a:cxn ang="0">
                <a:pos x="194846" y="349117"/>
              </a:cxn>
              <a:cxn ang="0">
                <a:pos x="102607" y="206380"/>
              </a:cxn>
              <a:cxn ang="0">
                <a:pos x="92359" y="206116"/>
              </a:cxn>
              <a:cxn ang="0">
                <a:pos x="79753" y="205595"/>
              </a:cxn>
              <a:cxn ang="0">
                <a:pos x="64782" y="204771"/>
              </a:cxn>
              <a:cxn ang="0">
                <a:pos x="63687" y="349117"/>
              </a:cxn>
              <a:cxn ang="0">
                <a:pos x="0" y="349117"/>
              </a:cxn>
              <a:cxn ang="0">
                <a:pos x="0" y="3535"/>
              </a:cxn>
              <a:cxn ang="0">
                <a:pos x="6293" y="3352"/>
              </a:cxn>
              <a:cxn ang="0">
                <a:pos x="18556" y="2810"/>
              </a:cxn>
              <a:cxn ang="0">
                <a:pos x="66657" y="623"/>
              </a:cxn>
              <a:cxn ang="0">
                <a:pos x="89594" y="37"/>
              </a:cxn>
              <a:cxn ang="0">
                <a:pos x="95762" y="0"/>
              </a:cxn>
            </a:cxnLst>
            <a:rect l="0" t="0" r="r" b="b"/>
            <a:pathLst>
              <a:path w="266065" h="349250">
                <a:moveTo>
                  <a:pt x="95762" y="0"/>
                </a:moveTo>
                <a:lnTo>
                  <a:pt x="149135" y="5330"/>
                </a:lnTo>
                <a:lnTo>
                  <a:pt x="188709" y="21330"/>
                </a:lnTo>
                <a:lnTo>
                  <a:pt x="220011" y="59277"/>
                </a:lnTo>
                <a:lnTo>
                  <a:pt x="227390" y="100213"/>
                </a:lnTo>
                <a:lnTo>
                  <a:pt x="226593" y="113693"/>
                </a:lnTo>
                <a:lnTo>
                  <a:pt x="204891" y="162439"/>
                </a:lnTo>
                <a:lnTo>
                  <a:pt x="166555" y="192216"/>
                </a:lnTo>
                <a:lnTo>
                  <a:pt x="265617" y="349117"/>
                </a:lnTo>
                <a:lnTo>
                  <a:pt x="194846" y="349117"/>
                </a:lnTo>
                <a:lnTo>
                  <a:pt x="102607" y="206380"/>
                </a:lnTo>
                <a:lnTo>
                  <a:pt x="92359" y="206116"/>
                </a:lnTo>
                <a:lnTo>
                  <a:pt x="79753" y="205595"/>
                </a:lnTo>
                <a:lnTo>
                  <a:pt x="64782" y="204771"/>
                </a:lnTo>
                <a:lnTo>
                  <a:pt x="63687" y="349117"/>
                </a:lnTo>
                <a:lnTo>
                  <a:pt x="0" y="349117"/>
                </a:lnTo>
                <a:lnTo>
                  <a:pt x="0" y="3535"/>
                </a:lnTo>
                <a:lnTo>
                  <a:pt x="6293" y="3352"/>
                </a:lnTo>
                <a:lnTo>
                  <a:pt x="18556" y="2810"/>
                </a:lnTo>
                <a:lnTo>
                  <a:pt x="66657" y="623"/>
                </a:lnTo>
                <a:lnTo>
                  <a:pt x="89594" y="37"/>
                </a:lnTo>
                <a:lnTo>
                  <a:pt x="9576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41" name="object 9"/>
          <p:cNvSpPr>
            <a:spLocks/>
          </p:cNvSpPr>
          <p:nvPr/>
        </p:nvSpPr>
        <p:spPr bwMode="auto">
          <a:xfrm>
            <a:off x="1682750" y="1000125"/>
            <a:ext cx="263525" cy="357188"/>
          </a:xfrm>
          <a:custGeom>
            <a:avLst/>
            <a:gdLst/>
            <a:ahLst/>
            <a:cxnLst>
              <a:cxn ang="0">
                <a:pos x="158177" y="0"/>
              </a:cxn>
              <a:cxn ang="0">
                <a:pos x="200739" y="3673"/>
              </a:cxn>
              <a:cxn ang="0">
                <a:pos x="246300" y="20028"/>
              </a:cxn>
              <a:cxn ang="0">
                <a:pos x="228031" y="75041"/>
              </a:cxn>
              <a:cxn ang="0">
                <a:pos x="219635" y="68188"/>
              </a:cxn>
              <a:cxn ang="0">
                <a:pos x="209563" y="62738"/>
              </a:cxn>
              <a:cxn ang="0">
                <a:pos x="197810" y="58684"/>
              </a:cxn>
              <a:cxn ang="0">
                <a:pos x="184371" y="56015"/>
              </a:cxn>
              <a:cxn ang="0">
                <a:pos x="169245" y="54724"/>
              </a:cxn>
              <a:cxn ang="0">
                <a:pos x="154079" y="55459"/>
              </a:cxn>
              <a:cxn ang="0">
                <a:pos x="116931" y="67185"/>
              </a:cxn>
              <a:cxn ang="0">
                <a:pos x="89382" y="94450"/>
              </a:cxn>
              <a:cxn ang="0">
                <a:pos x="71870" y="129123"/>
              </a:cxn>
              <a:cxn ang="0">
                <a:pos x="63590" y="178629"/>
              </a:cxn>
              <a:cxn ang="0">
                <a:pos x="64033" y="194302"/>
              </a:cxn>
              <a:cxn ang="0">
                <a:pos x="70842" y="234599"/>
              </a:cxn>
              <a:cxn ang="0">
                <a:pos x="95713" y="277167"/>
              </a:cxn>
              <a:cxn ang="0">
                <a:pos x="128091" y="298240"/>
              </a:cxn>
              <a:cxn ang="0">
                <a:pos x="152897" y="302786"/>
              </a:cxn>
              <a:cxn ang="0">
                <a:pos x="168227" y="302102"/>
              </a:cxn>
              <a:cxn ang="0">
                <a:pos x="206302" y="291328"/>
              </a:cxn>
              <a:cxn ang="0">
                <a:pos x="225940" y="276845"/>
              </a:cxn>
              <a:cxn ang="0">
                <a:pos x="262440" y="317601"/>
              </a:cxn>
              <a:cxn ang="0">
                <a:pos x="223236" y="344664"/>
              </a:cxn>
              <a:cxn ang="0">
                <a:pos x="185189" y="355093"/>
              </a:cxn>
              <a:cxn ang="0">
                <a:pos x="155724" y="357357"/>
              </a:cxn>
              <a:cxn ang="0">
                <a:pos x="140478" y="356873"/>
              </a:cxn>
              <a:cxn ang="0">
                <a:pos x="99732" y="349532"/>
              </a:cxn>
              <a:cxn ang="0">
                <a:pos x="56260" y="326012"/>
              </a:cxn>
              <a:cxn ang="0">
                <a:pos x="31288" y="296551"/>
              </a:cxn>
              <a:cxn ang="0">
                <a:pos x="9824" y="251318"/>
              </a:cxn>
              <a:cxn ang="0">
                <a:pos x="1864" y="213789"/>
              </a:cxn>
              <a:cxn ang="0">
                <a:pos x="0" y="186577"/>
              </a:cxn>
              <a:cxn ang="0">
                <a:pos x="336" y="171409"/>
              </a:cxn>
              <a:cxn ang="0">
                <a:pos x="5604" y="129994"/>
              </a:cxn>
              <a:cxn ang="0">
                <a:pos x="22597" y="83193"/>
              </a:cxn>
              <a:cxn ang="0">
                <a:pos x="52383" y="43094"/>
              </a:cxn>
              <a:cxn ang="0">
                <a:pos x="83548" y="18993"/>
              </a:cxn>
              <a:cxn ang="0">
                <a:pos x="131354" y="2093"/>
              </a:cxn>
              <a:cxn ang="0">
                <a:pos x="158092" y="0"/>
              </a:cxn>
              <a:cxn ang="0">
                <a:pos x="158177" y="0"/>
              </a:cxn>
            </a:cxnLst>
            <a:rect l="0" t="0" r="r" b="b"/>
            <a:pathLst>
              <a:path w="262889" h="357505">
                <a:moveTo>
                  <a:pt x="158177" y="0"/>
                </a:moveTo>
                <a:lnTo>
                  <a:pt x="200739" y="3673"/>
                </a:lnTo>
                <a:lnTo>
                  <a:pt x="246300" y="20028"/>
                </a:lnTo>
                <a:lnTo>
                  <a:pt x="228031" y="75041"/>
                </a:lnTo>
                <a:lnTo>
                  <a:pt x="219635" y="68188"/>
                </a:lnTo>
                <a:lnTo>
                  <a:pt x="209563" y="62738"/>
                </a:lnTo>
                <a:lnTo>
                  <a:pt x="197810" y="58684"/>
                </a:lnTo>
                <a:lnTo>
                  <a:pt x="184371" y="56015"/>
                </a:lnTo>
                <a:lnTo>
                  <a:pt x="169245" y="54724"/>
                </a:lnTo>
                <a:lnTo>
                  <a:pt x="154079" y="55459"/>
                </a:lnTo>
                <a:lnTo>
                  <a:pt x="116931" y="67185"/>
                </a:lnTo>
                <a:lnTo>
                  <a:pt x="89382" y="94450"/>
                </a:lnTo>
                <a:lnTo>
                  <a:pt x="71870" y="129123"/>
                </a:lnTo>
                <a:lnTo>
                  <a:pt x="63590" y="178629"/>
                </a:lnTo>
                <a:lnTo>
                  <a:pt x="64033" y="194302"/>
                </a:lnTo>
                <a:lnTo>
                  <a:pt x="70842" y="234599"/>
                </a:lnTo>
                <a:lnTo>
                  <a:pt x="95713" y="277167"/>
                </a:lnTo>
                <a:lnTo>
                  <a:pt x="128091" y="298240"/>
                </a:lnTo>
                <a:lnTo>
                  <a:pt x="152897" y="302786"/>
                </a:lnTo>
                <a:lnTo>
                  <a:pt x="168227" y="302102"/>
                </a:lnTo>
                <a:lnTo>
                  <a:pt x="206302" y="291328"/>
                </a:lnTo>
                <a:lnTo>
                  <a:pt x="225940" y="276845"/>
                </a:lnTo>
                <a:lnTo>
                  <a:pt x="262440" y="317601"/>
                </a:lnTo>
                <a:lnTo>
                  <a:pt x="223236" y="344664"/>
                </a:lnTo>
                <a:lnTo>
                  <a:pt x="185189" y="355093"/>
                </a:lnTo>
                <a:lnTo>
                  <a:pt x="155724" y="357357"/>
                </a:lnTo>
                <a:lnTo>
                  <a:pt x="140478" y="356873"/>
                </a:lnTo>
                <a:lnTo>
                  <a:pt x="99732" y="349532"/>
                </a:lnTo>
                <a:lnTo>
                  <a:pt x="56260" y="326012"/>
                </a:lnTo>
                <a:lnTo>
                  <a:pt x="31288" y="296551"/>
                </a:lnTo>
                <a:lnTo>
                  <a:pt x="9824" y="251318"/>
                </a:lnTo>
                <a:lnTo>
                  <a:pt x="1864" y="213789"/>
                </a:lnTo>
                <a:lnTo>
                  <a:pt x="0" y="186577"/>
                </a:lnTo>
                <a:lnTo>
                  <a:pt x="336" y="171409"/>
                </a:lnTo>
                <a:lnTo>
                  <a:pt x="5604" y="129994"/>
                </a:lnTo>
                <a:lnTo>
                  <a:pt x="22597" y="83193"/>
                </a:lnTo>
                <a:lnTo>
                  <a:pt x="52383" y="43094"/>
                </a:lnTo>
                <a:lnTo>
                  <a:pt x="83548" y="18993"/>
                </a:lnTo>
                <a:lnTo>
                  <a:pt x="131354" y="2093"/>
                </a:lnTo>
                <a:lnTo>
                  <a:pt x="158092" y="0"/>
                </a:lnTo>
                <a:lnTo>
                  <a:pt x="15817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42" name="object 10"/>
          <p:cNvSpPr>
            <a:spLocks/>
          </p:cNvSpPr>
          <p:nvPr/>
        </p:nvSpPr>
        <p:spPr bwMode="auto">
          <a:xfrm>
            <a:off x="1092200" y="1000125"/>
            <a:ext cx="261938" cy="357188"/>
          </a:xfrm>
          <a:custGeom>
            <a:avLst/>
            <a:gdLst/>
            <a:ahLst/>
            <a:cxnLst>
              <a:cxn ang="0">
                <a:pos x="158214" y="0"/>
              </a:cxn>
              <a:cxn ang="0">
                <a:pos x="200781" y="3673"/>
              </a:cxn>
              <a:cxn ang="0">
                <a:pos x="246341" y="20023"/>
              </a:cxn>
              <a:cxn ang="0">
                <a:pos x="228080" y="75041"/>
              </a:cxn>
              <a:cxn ang="0">
                <a:pos x="219690" y="68192"/>
              </a:cxn>
              <a:cxn ang="0">
                <a:pos x="209624" y="62745"/>
              </a:cxn>
              <a:cxn ang="0">
                <a:pos x="197876" y="58691"/>
              </a:cxn>
              <a:cxn ang="0">
                <a:pos x="184440" y="56021"/>
              </a:cxn>
              <a:cxn ang="0">
                <a:pos x="169310" y="54726"/>
              </a:cxn>
              <a:cxn ang="0">
                <a:pos x="154135" y="55461"/>
              </a:cxn>
              <a:cxn ang="0">
                <a:pos x="116993" y="67193"/>
              </a:cxn>
              <a:cxn ang="0">
                <a:pos x="89432" y="94465"/>
              </a:cxn>
              <a:cxn ang="0">
                <a:pos x="71903" y="129132"/>
              </a:cxn>
              <a:cxn ang="0">
                <a:pos x="63651" y="178642"/>
              </a:cxn>
              <a:cxn ang="0">
                <a:pos x="64095" y="194315"/>
              </a:cxn>
              <a:cxn ang="0">
                <a:pos x="70908" y="234615"/>
              </a:cxn>
              <a:cxn ang="0">
                <a:pos x="95746" y="277173"/>
              </a:cxn>
              <a:cxn ang="0">
                <a:pos x="128132" y="298231"/>
              </a:cxn>
              <a:cxn ang="0">
                <a:pos x="152941" y="302784"/>
              </a:cxn>
              <a:cxn ang="0">
                <a:pos x="168271" y="302100"/>
              </a:cxn>
              <a:cxn ang="0">
                <a:pos x="206348" y="291329"/>
              </a:cxn>
              <a:cxn ang="0">
                <a:pos x="225986" y="276849"/>
              </a:cxn>
              <a:cxn ang="0">
                <a:pos x="262489" y="317601"/>
              </a:cxn>
              <a:cxn ang="0">
                <a:pos x="223274" y="344670"/>
              </a:cxn>
              <a:cxn ang="0">
                <a:pos x="185225" y="355098"/>
              </a:cxn>
              <a:cxn ang="0">
                <a:pos x="155766" y="357358"/>
              </a:cxn>
              <a:cxn ang="0">
                <a:pos x="140521" y="356872"/>
              </a:cxn>
              <a:cxn ang="0">
                <a:pos x="99766" y="349524"/>
              </a:cxn>
              <a:cxn ang="0">
                <a:pos x="56301" y="325980"/>
              </a:cxn>
              <a:cxn ang="0">
                <a:pos x="31326" y="296525"/>
              </a:cxn>
              <a:cxn ang="0">
                <a:pos x="9836" y="251303"/>
              </a:cxn>
              <a:cxn ang="0">
                <a:pos x="1865" y="213772"/>
              </a:cxn>
              <a:cxn ang="0">
                <a:pos x="0" y="186555"/>
              </a:cxn>
              <a:cxn ang="0">
                <a:pos x="338" y="171391"/>
              </a:cxn>
              <a:cxn ang="0">
                <a:pos x="5627" y="129981"/>
              </a:cxn>
              <a:cxn ang="0">
                <a:pos x="22641" y="83180"/>
              </a:cxn>
              <a:cxn ang="0">
                <a:pos x="52411" y="43084"/>
              </a:cxn>
              <a:cxn ang="0">
                <a:pos x="83587" y="18992"/>
              </a:cxn>
              <a:cxn ang="0">
                <a:pos x="131384" y="2094"/>
              </a:cxn>
              <a:cxn ang="0">
                <a:pos x="158116" y="0"/>
              </a:cxn>
              <a:cxn ang="0">
                <a:pos x="158214" y="0"/>
              </a:cxn>
            </a:cxnLst>
            <a:rect l="0" t="0" r="r" b="b"/>
            <a:pathLst>
              <a:path w="262890" h="357505">
                <a:moveTo>
                  <a:pt x="158214" y="0"/>
                </a:moveTo>
                <a:lnTo>
                  <a:pt x="200781" y="3673"/>
                </a:lnTo>
                <a:lnTo>
                  <a:pt x="246341" y="20023"/>
                </a:lnTo>
                <a:lnTo>
                  <a:pt x="228080" y="75041"/>
                </a:lnTo>
                <a:lnTo>
                  <a:pt x="219690" y="68192"/>
                </a:lnTo>
                <a:lnTo>
                  <a:pt x="209624" y="62745"/>
                </a:lnTo>
                <a:lnTo>
                  <a:pt x="197876" y="58691"/>
                </a:lnTo>
                <a:lnTo>
                  <a:pt x="184440" y="56021"/>
                </a:lnTo>
                <a:lnTo>
                  <a:pt x="169310" y="54726"/>
                </a:lnTo>
                <a:lnTo>
                  <a:pt x="154135" y="55461"/>
                </a:lnTo>
                <a:lnTo>
                  <a:pt x="116993" y="67193"/>
                </a:lnTo>
                <a:lnTo>
                  <a:pt x="89432" y="94465"/>
                </a:lnTo>
                <a:lnTo>
                  <a:pt x="71903" y="129132"/>
                </a:lnTo>
                <a:lnTo>
                  <a:pt x="63651" y="178642"/>
                </a:lnTo>
                <a:lnTo>
                  <a:pt x="64095" y="194315"/>
                </a:lnTo>
                <a:lnTo>
                  <a:pt x="70908" y="234615"/>
                </a:lnTo>
                <a:lnTo>
                  <a:pt x="95746" y="277173"/>
                </a:lnTo>
                <a:lnTo>
                  <a:pt x="128132" y="298231"/>
                </a:lnTo>
                <a:lnTo>
                  <a:pt x="152941" y="302784"/>
                </a:lnTo>
                <a:lnTo>
                  <a:pt x="168271" y="302100"/>
                </a:lnTo>
                <a:lnTo>
                  <a:pt x="206348" y="291329"/>
                </a:lnTo>
                <a:lnTo>
                  <a:pt x="225986" y="276849"/>
                </a:lnTo>
                <a:lnTo>
                  <a:pt x="262489" y="317601"/>
                </a:lnTo>
                <a:lnTo>
                  <a:pt x="223274" y="344670"/>
                </a:lnTo>
                <a:lnTo>
                  <a:pt x="185225" y="355098"/>
                </a:lnTo>
                <a:lnTo>
                  <a:pt x="155766" y="357358"/>
                </a:lnTo>
                <a:lnTo>
                  <a:pt x="140521" y="356872"/>
                </a:lnTo>
                <a:lnTo>
                  <a:pt x="99766" y="349524"/>
                </a:lnTo>
                <a:lnTo>
                  <a:pt x="56301" y="325980"/>
                </a:lnTo>
                <a:lnTo>
                  <a:pt x="31326" y="296525"/>
                </a:lnTo>
                <a:lnTo>
                  <a:pt x="9836" y="251303"/>
                </a:lnTo>
                <a:lnTo>
                  <a:pt x="1865" y="213772"/>
                </a:lnTo>
                <a:lnTo>
                  <a:pt x="0" y="186555"/>
                </a:lnTo>
                <a:lnTo>
                  <a:pt x="338" y="171391"/>
                </a:lnTo>
                <a:lnTo>
                  <a:pt x="5627" y="129981"/>
                </a:lnTo>
                <a:lnTo>
                  <a:pt x="22641" y="83180"/>
                </a:lnTo>
                <a:lnTo>
                  <a:pt x="52411" y="43084"/>
                </a:lnTo>
                <a:lnTo>
                  <a:pt x="83587" y="18992"/>
                </a:lnTo>
                <a:lnTo>
                  <a:pt x="131384" y="2094"/>
                </a:lnTo>
                <a:lnTo>
                  <a:pt x="158116" y="0"/>
                </a:lnTo>
                <a:lnTo>
                  <a:pt x="158214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object 11"/>
          <p:cNvSpPr txBox="1"/>
          <p:nvPr/>
        </p:nvSpPr>
        <p:spPr>
          <a:xfrm>
            <a:off x="536574" y="1695450"/>
            <a:ext cx="7769225" cy="800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85750" indent="-273050"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Use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shopping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bags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made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of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cloth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or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jute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which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can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be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used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over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and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over.</a:t>
            </a:r>
            <a:endParaRPr lang="en-US" sz="2600" dirty="0">
              <a:latin typeface="Bell MT" pitchFamily="18" charset="0"/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18444" name="object 12"/>
          <p:cNvSpPr>
            <a:spLocks noChangeArrowheads="1"/>
          </p:cNvSpPr>
          <p:nvPr/>
        </p:nvSpPr>
        <p:spPr bwMode="auto">
          <a:xfrm>
            <a:off x="0" y="3714750"/>
            <a:ext cx="8143875" cy="314325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Incineration is a disposal method in which solid organic wastes are subjected to combustion so as to convert them into residue and gaseous products.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 smtClean="0"/>
              <a:t>method is useful for disposal of residue of both solid waste management and solid residue from waste water management.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 smtClean="0"/>
              <a:t>process reduces the volumes of solid waste to 20 to 30 percent of the original volume.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Incineration </a:t>
            </a:r>
            <a:r>
              <a:rPr lang="en-US" dirty="0" smtClean="0"/>
              <a:t>is carried out both on a small scale by individuals and on a large scale by industry. It is used to dispose of solid, liquid and gaseous waste.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 smtClean="0"/>
              <a:t>is recognized as a practical method of disposing of certain hazardous </a:t>
            </a:r>
            <a:r>
              <a:rPr lang="en-US" dirty="0" smtClean="0"/>
              <a:t>waste</a:t>
            </a:r>
            <a:r>
              <a:rPr lang="en-US" dirty="0" smtClean="0"/>
              <a:t> materials (such as biological medical waste). </a:t>
            </a:r>
            <a:endParaRPr lang="en-US" dirty="0" smtClean="0"/>
          </a:p>
          <a:p>
            <a:pPr algn="just"/>
            <a:r>
              <a:rPr lang="en-US" dirty="0" smtClean="0"/>
              <a:t>Incineration </a:t>
            </a:r>
            <a:r>
              <a:rPr lang="en-US" dirty="0" smtClean="0"/>
              <a:t>is a controversial method of waste disposal, due to issues such as emission of gaseous pollutants.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/>
          <p:cNvSpPr>
            <a:spLocks noChangeArrowheads="1"/>
          </p:cNvSpPr>
          <p:nvPr/>
        </p:nvSpPr>
        <p:spPr bwMode="auto">
          <a:xfrm>
            <a:off x="504825" y="1000125"/>
            <a:ext cx="1503363" cy="3571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9" name="object 3"/>
          <p:cNvSpPr>
            <a:spLocks/>
          </p:cNvSpPr>
          <p:nvPr/>
        </p:nvSpPr>
        <p:spPr bwMode="auto">
          <a:xfrm>
            <a:off x="1014413" y="1106488"/>
            <a:ext cx="84137" cy="128587"/>
          </a:xfrm>
          <a:custGeom>
            <a:avLst/>
            <a:gdLst/>
            <a:ahLst/>
            <a:cxnLst>
              <a:cxn ang="0">
                <a:pos x="41516" y="0"/>
              </a:cxn>
              <a:cxn ang="0">
                <a:pos x="0" y="127619"/>
              </a:cxn>
              <a:cxn ang="0">
                <a:pos x="83033" y="127619"/>
              </a:cxn>
              <a:cxn ang="0">
                <a:pos x="41516" y="0"/>
              </a:cxn>
            </a:cxnLst>
            <a:rect l="0" t="0" r="r" b="b"/>
            <a:pathLst>
              <a:path w="83184" h="127634">
                <a:moveTo>
                  <a:pt x="41516" y="0"/>
                </a:moveTo>
                <a:lnTo>
                  <a:pt x="0" y="127619"/>
                </a:lnTo>
                <a:lnTo>
                  <a:pt x="83033" y="127619"/>
                </a:lnTo>
                <a:lnTo>
                  <a:pt x="41516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00" name="object 4"/>
          <p:cNvSpPr>
            <a:spLocks/>
          </p:cNvSpPr>
          <p:nvPr/>
        </p:nvSpPr>
        <p:spPr bwMode="auto">
          <a:xfrm>
            <a:off x="1787525" y="1006475"/>
            <a:ext cx="222250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0467" y="0"/>
              </a:cxn>
              <a:cxn ang="0">
                <a:pos x="220467" y="54498"/>
              </a:cxn>
              <a:cxn ang="0">
                <a:pos x="61340" y="54498"/>
              </a:cxn>
              <a:cxn ang="0">
                <a:pos x="61340" y="135392"/>
              </a:cxn>
              <a:cxn ang="0">
                <a:pos x="175509" y="135392"/>
              </a:cxn>
              <a:cxn ang="0">
                <a:pos x="175509" y="187604"/>
              </a:cxn>
              <a:cxn ang="0">
                <a:pos x="61340" y="187604"/>
              </a:cxn>
              <a:cxn ang="0">
                <a:pos x="61340" y="291083"/>
              </a:cxn>
              <a:cxn ang="0">
                <a:pos x="217931" y="291083"/>
              </a:cxn>
              <a:cxn ang="0">
                <a:pos x="217931" y="345582"/>
              </a:cxn>
              <a:cxn ang="0">
                <a:pos x="0" y="345582"/>
              </a:cxn>
              <a:cxn ang="0">
                <a:pos x="0" y="0"/>
              </a:cxn>
            </a:cxnLst>
            <a:rect l="0" t="0" r="r" b="b"/>
            <a:pathLst>
              <a:path w="220980" h="346075">
                <a:moveTo>
                  <a:pt x="0" y="0"/>
                </a:moveTo>
                <a:lnTo>
                  <a:pt x="220467" y="0"/>
                </a:lnTo>
                <a:lnTo>
                  <a:pt x="220467" y="54498"/>
                </a:lnTo>
                <a:lnTo>
                  <a:pt x="61340" y="54498"/>
                </a:lnTo>
                <a:lnTo>
                  <a:pt x="61340" y="135392"/>
                </a:lnTo>
                <a:lnTo>
                  <a:pt x="175509" y="135392"/>
                </a:lnTo>
                <a:lnTo>
                  <a:pt x="175509" y="187604"/>
                </a:lnTo>
                <a:lnTo>
                  <a:pt x="61340" y="187604"/>
                </a:lnTo>
                <a:lnTo>
                  <a:pt x="61340" y="291083"/>
                </a:lnTo>
                <a:lnTo>
                  <a:pt x="217931" y="291083"/>
                </a:lnTo>
                <a:lnTo>
                  <a:pt x="217931" y="345582"/>
                </a:lnTo>
                <a:lnTo>
                  <a:pt x="0" y="345582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01" name="object 5"/>
          <p:cNvSpPr>
            <a:spLocks/>
          </p:cNvSpPr>
          <p:nvPr/>
        </p:nvSpPr>
        <p:spPr bwMode="auto">
          <a:xfrm>
            <a:off x="1462088" y="1006475"/>
            <a:ext cx="285750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6130" y="0"/>
              </a:cxn>
              <a:cxn ang="0">
                <a:pos x="286130" y="54498"/>
              </a:cxn>
              <a:cxn ang="0">
                <a:pos x="171318" y="54498"/>
              </a:cxn>
              <a:cxn ang="0">
                <a:pos x="171318" y="345582"/>
              </a:cxn>
              <a:cxn ang="0">
                <a:pos x="109977" y="345582"/>
              </a:cxn>
              <a:cxn ang="0">
                <a:pos x="109977" y="54498"/>
              </a:cxn>
              <a:cxn ang="0">
                <a:pos x="0" y="54498"/>
              </a:cxn>
              <a:cxn ang="0">
                <a:pos x="0" y="0"/>
              </a:cxn>
            </a:cxnLst>
            <a:rect l="0" t="0" r="r" b="b"/>
            <a:pathLst>
              <a:path w="286385" h="346075">
                <a:moveTo>
                  <a:pt x="0" y="0"/>
                </a:moveTo>
                <a:lnTo>
                  <a:pt x="286130" y="0"/>
                </a:lnTo>
                <a:lnTo>
                  <a:pt x="286130" y="54498"/>
                </a:lnTo>
                <a:lnTo>
                  <a:pt x="171318" y="54498"/>
                </a:lnTo>
                <a:lnTo>
                  <a:pt x="171318" y="345582"/>
                </a:lnTo>
                <a:lnTo>
                  <a:pt x="109977" y="345582"/>
                </a:lnTo>
                <a:lnTo>
                  <a:pt x="109977" y="54498"/>
                </a:lnTo>
                <a:lnTo>
                  <a:pt x="0" y="5449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02" name="object 6"/>
          <p:cNvSpPr>
            <a:spLocks/>
          </p:cNvSpPr>
          <p:nvPr/>
        </p:nvSpPr>
        <p:spPr bwMode="auto">
          <a:xfrm>
            <a:off x="504825" y="1006475"/>
            <a:ext cx="423863" cy="3508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922" y="0"/>
              </a:cxn>
              <a:cxn ang="0">
                <a:pos x="128790" y="208544"/>
              </a:cxn>
              <a:cxn ang="0">
                <a:pos x="198857" y="0"/>
              </a:cxn>
              <a:cxn ang="0">
                <a:pos x="225740" y="0"/>
              </a:cxn>
              <a:cxn ang="0">
                <a:pos x="296049" y="208544"/>
              </a:cxn>
              <a:cxn ang="0">
                <a:pos x="360688" y="0"/>
              </a:cxn>
              <a:cxn ang="0">
                <a:pos x="424598" y="0"/>
              </a:cxn>
              <a:cxn ang="0">
                <a:pos x="312788" y="350276"/>
              </a:cxn>
              <a:cxn ang="0">
                <a:pos x="287557" y="350276"/>
              </a:cxn>
              <a:cxn ang="0">
                <a:pos x="212061" y="132344"/>
              </a:cxn>
              <a:cxn ang="0">
                <a:pos x="138708" y="350276"/>
              </a:cxn>
              <a:cxn ang="0">
                <a:pos x="113464" y="350276"/>
              </a:cxn>
              <a:cxn ang="0">
                <a:pos x="0" y="0"/>
              </a:cxn>
            </a:cxnLst>
            <a:rect l="0" t="0" r="r" b="b"/>
            <a:pathLst>
              <a:path w="424815" h="350519">
                <a:moveTo>
                  <a:pt x="0" y="0"/>
                </a:moveTo>
                <a:lnTo>
                  <a:pt x="63922" y="0"/>
                </a:lnTo>
                <a:lnTo>
                  <a:pt x="128790" y="208544"/>
                </a:lnTo>
                <a:lnTo>
                  <a:pt x="198857" y="0"/>
                </a:lnTo>
                <a:lnTo>
                  <a:pt x="225740" y="0"/>
                </a:lnTo>
                <a:lnTo>
                  <a:pt x="296049" y="208544"/>
                </a:lnTo>
                <a:lnTo>
                  <a:pt x="360688" y="0"/>
                </a:lnTo>
                <a:lnTo>
                  <a:pt x="424598" y="0"/>
                </a:lnTo>
                <a:lnTo>
                  <a:pt x="312788" y="350276"/>
                </a:lnTo>
                <a:lnTo>
                  <a:pt x="287557" y="350276"/>
                </a:lnTo>
                <a:lnTo>
                  <a:pt x="212061" y="132344"/>
                </a:lnTo>
                <a:lnTo>
                  <a:pt x="138708" y="350276"/>
                </a:lnTo>
                <a:lnTo>
                  <a:pt x="113464" y="35027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03" name="object 7"/>
          <p:cNvSpPr>
            <a:spLocks/>
          </p:cNvSpPr>
          <p:nvPr/>
        </p:nvSpPr>
        <p:spPr bwMode="auto">
          <a:xfrm>
            <a:off x="904875" y="1001713"/>
            <a:ext cx="304800" cy="350837"/>
          </a:xfrm>
          <a:custGeom>
            <a:avLst/>
            <a:gdLst/>
            <a:ahLst/>
            <a:cxnLst>
              <a:cxn ang="0">
                <a:pos x="137754" y="0"/>
              </a:cxn>
              <a:cxn ang="0">
                <a:pos x="164662" y="0"/>
              </a:cxn>
              <a:cxn ang="0">
                <a:pos x="303596" y="350276"/>
              </a:cxn>
              <a:cxn ang="0">
                <a:pos x="235884" y="350276"/>
              </a:cxn>
              <a:cxn ang="0">
                <a:pos x="210656" y="280172"/>
              </a:cxn>
              <a:cxn ang="0">
                <a:pos x="92226" y="280172"/>
              </a:cxn>
              <a:cxn ang="0">
                <a:pos x="68174" y="350276"/>
              </a:cxn>
              <a:cxn ang="0">
                <a:pos x="0" y="350276"/>
              </a:cxn>
              <a:cxn ang="0">
                <a:pos x="137754" y="0"/>
              </a:cxn>
            </a:cxnLst>
            <a:rect l="0" t="0" r="r" b="b"/>
            <a:pathLst>
              <a:path w="304165" h="350519">
                <a:moveTo>
                  <a:pt x="137754" y="0"/>
                </a:moveTo>
                <a:lnTo>
                  <a:pt x="164662" y="0"/>
                </a:lnTo>
                <a:lnTo>
                  <a:pt x="303596" y="350276"/>
                </a:lnTo>
                <a:lnTo>
                  <a:pt x="235884" y="350276"/>
                </a:lnTo>
                <a:lnTo>
                  <a:pt x="210656" y="280172"/>
                </a:lnTo>
                <a:lnTo>
                  <a:pt x="92226" y="280172"/>
                </a:lnTo>
                <a:lnTo>
                  <a:pt x="68174" y="350276"/>
                </a:lnTo>
                <a:lnTo>
                  <a:pt x="0" y="350276"/>
                </a:lnTo>
                <a:lnTo>
                  <a:pt x="137754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04" name="object 8"/>
          <p:cNvSpPr>
            <a:spLocks/>
          </p:cNvSpPr>
          <p:nvPr/>
        </p:nvSpPr>
        <p:spPr bwMode="auto">
          <a:xfrm>
            <a:off x="1230313" y="1000125"/>
            <a:ext cx="207962" cy="357188"/>
          </a:xfrm>
          <a:custGeom>
            <a:avLst/>
            <a:gdLst/>
            <a:ahLst/>
            <a:cxnLst>
              <a:cxn ang="0">
                <a:pos x="104646" y="0"/>
              </a:cxn>
              <a:cxn ang="0">
                <a:pos x="149260" y="3946"/>
              </a:cxn>
              <a:cxn ang="0">
                <a:pos x="191442" y="21516"/>
              </a:cxn>
              <a:cxn ang="0">
                <a:pos x="173988" y="75285"/>
              </a:cxn>
              <a:cxn ang="0">
                <a:pos x="162454" y="67869"/>
              </a:cxn>
              <a:cxn ang="0">
                <a:pos x="150709" y="61878"/>
              </a:cxn>
              <a:cxn ang="0">
                <a:pos x="138752" y="57318"/>
              </a:cxn>
              <a:cxn ang="0">
                <a:pos x="126583" y="54193"/>
              </a:cxn>
              <a:cxn ang="0">
                <a:pos x="114201" y="52505"/>
              </a:cxn>
              <a:cxn ang="0">
                <a:pos x="97006" y="53268"/>
              </a:cxn>
              <a:cxn ang="0">
                <a:pos x="84569" y="56110"/>
              </a:cxn>
              <a:cxn ang="0">
                <a:pos x="75619" y="61001"/>
              </a:cxn>
              <a:cxn ang="0">
                <a:pos x="66617" y="71870"/>
              </a:cxn>
              <a:cxn ang="0">
                <a:pos x="62108" y="83337"/>
              </a:cxn>
              <a:cxn ang="0">
                <a:pos x="62922" y="94290"/>
              </a:cxn>
              <a:cxn ang="0">
                <a:pos x="89246" y="131914"/>
              </a:cxn>
              <a:cxn ang="0">
                <a:pos x="132684" y="157173"/>
              </a:cxn>
              <a:cxn ang="0">
                <a:pos x="146376" y="164571"/>
              </a:cxn>
              <a:cxn ang="0">
                <a:pos x="183770" y="192769"/>
              </a:cxn>
              <a:cxn ang="0">
                <a:pos x="202854" y="226446"/>
              </a:cxn>
              <a:cxn ang="0">
                <a:pos x="207941" y="250618"/>
              </a:cxn>
              <a:cxn ang="0">
                <a:pos x="207399" y="266625"/>
              </a:cxn>
              <a:cxn ang="0">
                <a:pos x="196929" y="304608"/>
              </a:cxn>
              <a:cxn ang="0">
                <a:pos x="160476" y="339280"/>
              </a:cxn>
              <a:cxn ang="0">
                <a:pos x="113259" y="355543"/>
              </a:cxn>
              <a:cxn ang="0">
                <a:pos x="86853" y="357377"/>
              </a:cxn>
              <a:cxn ang="0">
                <a:pos x="73417" y="356896"/>
              </a:cxn>
              <a:cxn ang="0">
                <a:pos x="35517" y="349658"/>
              </a:cxn>
              <a:cxn ang="0">
                <a:pos x="1099" y="333688"/>
              </a:cxn>
              <a:cxn ang="0">
                <a:pos x="21825" y="277489"/>
              </a:cxn>
              <a:cxn ang="0">
                <a:pos x="33967" y="285305"/>
              </a:cxn>
              <a:cxn ang="0">
                <a:pos x="46029" y="291678"/>
              </a:cxn>
              <a:cxn ang="0">
                <a:pos x="58020" y="296615"/>
              </a:cxn>
              <a:cxn ang="0">
                <a:pos x="69945" y="300123"/>
              </a:cxn>
              <a:cxn ang="0">
                <a:pos x="81812" y="302209"/>
              </a:cxn>
              <a:cxn ang="0">
                <a:pos x="103217" y="301438"/>
              </a:cxn>
              <a:cxn ang="0">
                <a:pos x="120000" y="298463"/>
              </a:cxn>
              <a:cxn ang="0">
                <a:pos x="132481" y="293304"/>
              </a:cxn>
              <a:cxn ang="0">
                <a:pos x="140981" y="285977"/>
              </a:cxn>
              <a:cxn ang="0">
                <a:pos x="145820" y="276502"/>
              </a:cxn>
              <a:cxn ang="0">
                <a:pos x="145820" y="260187"/>
              </a:cxn>
              <a:cxn ang="0">
                <a:pos x="123197" y="221144"/>
              </a:cxn>
              <a:cxn ang="0">
                <a:pos x="90173" y="199641"/>
              </a:cxn>
              <a:cxn ang="0">
                <a:pos x="73373" y="190998"/>
              </a:cxn>
              <a:cxn ang="0">
                <a:pos x="59435" y="183428"/>
              </a:cxn>
              <a:cxn ang="0">
                <a:pos x="21951" y="155475"/>
              </a:cxn>
              <a:cxn ang="0">
                <a:pos x="1247" y="110239"/>
              </a:cxn>
              <a:cxn ang="0">
                <a:pos x="0" y="97964"/>
              </a:cxn>
              <a:cxn ang="0">
                <a:pos x="746" y="83113"/>
              </a:cxn>
              <a:cxn ang="0">
                <a:pos x="12543" y="46415"/>
              </a:cxn>
              <a:cxn ang="0">
                <a:pos x="49032" y="12734"/>
              </a:cxn>
              <a:cxn ang="0">
                <a:pos x="85509" y="1248"/>
              </a:cxn>
              <a:cxn ang="0">
                <a:pos x="99239" y="93"/>
              </a:cxn>
              <a:cxn ang="0">
                <a:pos x="104646" y="0"/>
              </a:cxn>
            </a:cxnLst>
            <a:rect l="0" t="0" r="r" b="b"/>
            <a:pathLst>
              <a:path w="208280" h="357505">
                <a:moveTo>
                  <a:pt x="104646" y="0"/>
                </a:moveTo>
                <a:lnTo>
                  <a:pt x="149260" y="3946"/>
                </a:lnTo>
                <a:lnTo>
                  <a:pt x="191442" y="21516"/>
                </a:lnTo>
                <a:lnTo>
                  <a:pt x="173988" y="75285"/>
                </a:lnTo>
                <a:lnTo>
                  <a:pt x="162454" y="67869"/>
                </a:lnTo>
                <a:lnTo>
                  <a:pt x="150709" y="61878"/>
                </a:lnTo>
                <a:lnTo>
                  <a:pt x="138752" y="57318"/>
                </a:lnTo>
                <a:lnTo>
                  <a:pt x="126583" y="54193"/>
                </a:lnTo>
                <a:lnTo>
                  <a:pt x="114201" y="52505"/>
                </a:lnTo>
                <a:lnTo>
                  <a:pt x="97006" y="53268"/>
                </a:lnTo>
                <a:lnTo>
                  <a:pt x="84569" y="56110"/>
                </a:lnTo>
                <a:lnTo>
                  <a:pt x="75619" y="61001"/>
                </a:lnTo>
                <a:lnTo>
                  <a:pt x="66617" y="71870"/>
                </a:lnTo>
                <a:lnTo>
                  <a:pt x="62108" y="83337"/>
                </a:lnTo>
                <a:lnTo>
                  <a:pt x="62922" y="94290"/>
                </a:lnTo>
                <a:lnTo>
                  <a:pt x="89246" y="131914"/>
                </a:lnTo>
                <a:lnTo>
                  <a:pt x="132684" y="157173"/>
                </a:lnTo>
                <a:lnTo>
                  <a:pt x="146376" y="164571"/>
                </a:lnTo>
                <a:lnTo>
                  <a:pt x="183770" y="192769"/>
                </a:lnTo>
                <a:lnTo>
                  <a:pt x="202854" y="226446"/>
                </a:lnTo>
                <a:lnTo>
                  <a:pt x="207941" y="250618"/>
                </a:lnTo>
                <a:lnTo>
                  <a:pt x="207399" y="266625"/>
                </a:lnTo>
                <a:lnTo>
                  <a:pt x="196929" y="304608"/>
                </a:lnTo>
                <a:lnTo>
                  <a:pt x="160476" y="339280"/>
                </a:lnTo>
                <a:lnTo>
                  <a:pt x="113259" y="355543"/>
                </a:lnTo>
                <a:lnTo>
                  <a:pt x="86853" y="357377"/>
                </a:lnTo>
                <a:lnTo>
                  <a:pt x="73417" y="356896"/>
                </a:lnTo>
                <a:lnTo>
                  <a:pt x="35517" y="349658"/>
                </a:lnTo>
                <a:lnTo>
                  <a:pt x="1099" y="333688"/>
                </a:lnTo>
                <a:lnTo>
                  <a:pt x="21825" y="277489"/>
                </a:lnTo>
                <a:lnTo>
                  <a:pt x="33967" y="285305"/>
                </a:lnTo>
                <a:lnTo>
                  <a:pt x="46029" y="291678"/>
                </a:lnTo>
                <a:lnTo>
                  <a:pt x="58020" y="296615"/>
                </a:lnTo>
                <a:lnTo>
                  <a:pt x="69945" y="300123"/>
                </a:lnTo>
                <a:lnTo>
                  <a:pt x="81812" y="302209"/>
                </a:lnTo>
                <a:lnTo>
                  <a:pt x="103217" y="301438"/>
                </a:lnTo>
                <a:lnTo>
                  <a:pt x="120000" y="298463"/>
                </a:lnTo>
                <a:lnTo>
                  <a:pt x="132481" y="293304"/>
                </a:lnTo>
                <a:lnTo>
                  <a:pt x="140981" y="285977"/>
                </a:lnTo>
                <a:lnTo>
                  <a:pt x="145820" y="276502"/>
                </a:lnTo>
                <a:lnTo>
                  <a:pt x="145820" y="260187"/>
                </a:lnTo>
                <a:lnTo>
                  <a:pt x="123197" y="221144"/>
                </a:lnTo>
                <a:lnTo>
                  <a:pt x="90173" y="199641"/>
                </a:lnTo>
                <a:lnTo>
                  <a:pt x="73373" y="190998"/>
                </a:lnTo>
                <a:lnTo>
                  <a:pt x="59435" y="183428"/>
                </a:lnTo>
                <a:lnTo>
                  <a:pt x="21951" y="155475"/>
                </a:lnTo>
                <a:lnTo>
                  <a:pt x="1247" y="110239"/>
                </a:lnTo>
                <a:lnTo>
                  <a:pt x="0" y="97964"/>
                </a:lnTo>
                <a:lnTo>
                  <a:pt x="746" y="83113"/>
                </a:lnTo>
                <a:lnTo>
                  <a:pt x="12543" y="46415"/>
                </a:lnTo>
                <a:lnTo>
                  <a:pt x="49032" y="12734"/>
                </a:lnTo>
                <a:lnTo>
                  <a:pt x="85509" y="1248"/>
                </a:lnTo>
                <a:lnTo>
                  <a:pt x="99239" y="93"/>
                </a:lnTo>
                <a:lnTo>
                  <a:pt x="104646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object 9"/>
          <p:cNvSpPr txBox="1"/>
          <p:nvPr/>
        </p:nvSpPr>
        <p:spPr>
          <a:xfrm>
            <a:off x="536574" y="1617663"/>
            <a:ext cx="7921625" cy="29803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85750" indent="-273050" algn="just">
              <a:lnSpc>
                <a:spcPct val="200000"/>
              </a:lnSpc>
              <a:buClr>
                <a:srgbClr val="B03F99"/>
              </a:buClr>
              <a:buSzPct val="73000"/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4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</a:t>
            </a:r>
            <a:r>
              <a:rPr lang="en-US" sz="2400" dirty="0" smtClean="0">
                <a:latin typeface="Bell MT" pitchFamily="18" charset="0"/>
                <a:cs typeface="Times New Roman" pitchFamily="18" charset="0"/>
              </a:rPr>
              <a:t> is 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defined</a:t>
            </a:r>
            <a:r>
              <a:rPr lang="en-US" sz="24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as any</a:t>
            </a:r>
            <a:r>
              <a:rPr lang="en-US" sz="24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unwanted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or</a:t>
            </a:r>
            <a:r>
              <a:rPr lang="en-US" sz="24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useless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materials.</a:t>
            </a:r>
          </a:p>
          <a:p>
            <a:pPr marL="285750" indent="-273050" algn="just">
              <a:lnSpc>
                <a:spcPct val="200000"/>
              </a:lnSpc>
              <a:spcBef>
                <a:spcPts val="50"/>
              </a:spcBef>
              <a:tabLst>
                <a:tab pos="285750" algn="l"/>
              </a:tabLst>
            </a:pPr>
            <a:r>
              <a:rPr lang="en-US" sz="24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                                                 OR</a:t>
            </a:r>
          </a:p>
          <a:p>
            <a:pPr marL="285750" indent="-273050" algn="just">
              <a:lnSpc>
                <a:spcPct val="200000"/>
              </a:lnSpc>
              <a:spcBef>
                <a:spcPts val="5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400" dirty="0" smtClean="0">
                <a:latin typeface="Bell MT" pitchFamily="18" charset="0"/>
              </a:rPr>
              <a:t>Waste is any substance which is discarded after primary use, or it is worthless, defective and of no use.</a:t>
            </a:r>
            <a:endParaRPr lang="en-US" sz="2400" dirty="0">
              <a:latin typeface="Bell MT" pitchFamily="18" charset="0"/>
              <a:ea typeface="Trebuchet MS" pitchFamily="34" charset="0"/>
              <a:cs typeface="Trebuchet MS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Landfill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 </a:t>
            </a:r>
            <a:r>
              <a:rPr lang="en-US" b="1" dirty="0" smtClean="0"/>
              <a:t>landfill site</a:t>
            </a:r>
            <a:r>
              <a:rPr lang="en-US" dirty="0" smtClean="0"/>
              <a:t> </a:t>
            </a:r>
            <a:r>
              <a:rPr lang="en-US" dirty="0" smtClean="0"/>
              <a:t> </a:t>
            </a:r>
            <a:r>
              <a:rPr lang="en-US" dirty="0" smtClean="0"/>
              <a:t>is a site for the disposal of waste materials by burial and the oldest form of waste </a:t>
            </a:r>
            <a:r>
              <a:rPr lang="en-US" dirty="0" smtClean="0"/>
              <a:t>treatment.</a:t>
            </a:r>
          </a:p>
          <a:p>
            <a:pPr algn="just"/>
            <a:r>
              <a:rPr lang="en-US" dirty="0" smtClean="0"/>
              <a:t>Historically, landfills have been the most common method of organized waste </a:t>
            </a:r>
            <a:r>
              <a:rPr lang="en-US" dirty="0" smtClean="0"/>
              <a:t>disposal and </a:t>
            </a:r>
            <a:r>
              <a:rPr lang="en-US" dirty="0" smtClean="0"/>
              <a:t>remain so in many places around the world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ject 2"/>
          <p:cNvSpPr>
            <a:spLocks noChangeArrowheads="1"/>
          </p:cNvSpPr>
          <p:nvPr/>
        </p:nvSpPr>
        <p:spPr bwMode="auto">
          <a:xfrm>
            <a:off x="508000" y="1000125"/>
            <a:ext cx="3808413" cy="3571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3" name="object 3"/>
          <p:cNvSpPr>
            <a:spLocks/>
          </p:cNvSpPr>
          <p:nvPr/>
        </p:nvSpPr>
        <p:spPr bwMode="auto">
          <a:xfrm>
            <a:off x="3322638" y="1106488"/>
            <a:ext cx="82550" cy="128587"/>
          </a:xfrm>
          <a:custGeom>
            <a:avLst/>
            <a:gdLst/>
            <a:ahLst/>
            <a:cxnLst>
              <a:cxn ang="0">
                <a:pos x="41513" y="0"/>
              </a:cxn>
              <a:cxn ang="0">
                <a:pos x="0" y="127619"/>
              </a:cxn>
              <a:cxn ang="0">
                <a:pos x="83057" y="127619"/>
              </a:cxn>
              <a:cxn ang="0">
                <a:pos x="41513" y="0"/>
              </a:cxn>
            </a:cxnLst>
            <a:rect l="0" t="0" r="r" b="b"/>
            <a:pathLst>
              <a:path w="83185" h="127634">
                <a:moveTo>
                  <a:pt x="41513" y="0"/>
                </a:moveTo>
                <a:lnTo>
                  <a:pt x="0" y="127619"/>
                </a:lnTo>
                <a:lnTo>
                  <a:pt x="83057" y="127619"/>
                </a:lnTo>
                <a:lnTo>
                  <a:pt x="41513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4" name="object 4"/>
          <p:cNvSpPr>
            <a:spLocks/>
          </p:cNvSpPr>
          <p:nvPr/>
        </p:nvSpPr>
        <p:spPr bwMode="auto">
          <a:xfrm>
            <a:off x="1190625" y="1058863"/>
            <a:ext cx="106363" cy="112712"/>
          </a:xfrm>
          <a:custGeom>
            <a:avLst/>
            <a:gdLst/>
            <a:ahLst/>
            <a:cxnLst>
              <a:cxn ang="0">
                <a:pos x="18647" y="0"/>
              </a:cxn>
              <a:cxn ang="0">
                <a:pos x="12191" y="0"/>
              </a:cxn>
              <a:cxn ang="0">
                <a:pos x="5977" y="365"/>
              </a:cxn>
              <a:cxn ang="0">
                <a:pos x="0" y="1249"/>
              </a:cxn>
              <a:cxn ang="0">
                <a:pos x="0" y="111892"/>
              </a:cxn>
              <a:cxn ang="0">
                <a:pos x="10384" y="112897"/>
              </a:cxn>
              <a:cxn ang="0">
                <a:pos x="18562" y="113537"/>
              </a:cxn>
              <a:cxn ang="0">
                <a:pos x="24527" y="113537"/>
              </a:cxn>
              <a:cxn ang="0">
                <a:pos x="67054" y="108379"/>
              </a:cxn>
              <a:cxn ang="0">
                <a:pos x="97705" y="84559"/>
              </a:cxn>
              <a:cxn ang="0">
                <a:pos x="104931" y="61069"/>
              </a:cxn>
              <a:cxn ang="0">
                <a:pos x="103783" y="46682"/>
              </a:cxn>
              <a:cxn ang="0">
                <a:pos x="74226" y="9186"/>
              </a:cxn>
              <a:cxn ang="0">
                <a:pos x="25945" y="100"/>
              </a:cxn>
              <a:cxn ang="0">
                <a:pos x="18647" y="0"/>
              </a:cxn>
            </a:cxnLst>
            <a:rect l="0" t="0" r="r" b="b"/>
            <a:pathLst>
              <a:path w="105409" h="113665">
                <a:moveTo>
                  <a:pt x="18647" y="0"/>
                </a:moveTo>
                <a:lnTo>
                  <a:pt x="12191" y="0"/>
                </a:lnTo>
                <a:lnTo>
                  <a:pt x="5977" y="365"/>
                </a:lnTo>
                <a:lnTo>
                  <a:pt x="0" y="1249"/>
                </a:lnTo>
                <a:lnTo>
                  <a:pt x="0" y="111892"/>
                </a:lnTo>
                <a:lnTo>
                  <a:pt x="10384" y="112897"/>
                </a:lnTo>
                <a:lnTo>
                  <a:pt x="18562" y="113537"/>
                </a:lnTo>
                <a:lnTo>
                  <a:pt x="24527" y="113537"/>
                </a:lnTo>
                <a:lnTo>
                  <a:pt x="67054" y="108379"/>
                </a:lnTo>
                <a:lnTo>
                  <a:pt x="97705" y="84559"/>
                </a:lnTo>
                <a:lnTo>
                  <a:pt x="104931" y="61069"/>
                </a:lnTo>
                <a:lnTo>
                  <a:pt x="103783" y="46682"/>
                </a:lnTo>
                <a:lnTo>
                  <a:pt x="74226" y="9186"/>
                </a:lnTo>
                <a:lnTo>
                  <a:pt x="25945" y="100"/>
                </a:lnTo>
                <a:lnTo>
                  <a:pt x="1864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5" name="object 5"/>
          <p:cNvSpPr>
            <a:spLocks/>
          </p:cNvSpPr>
          <p:nvPr/>
        </p:nvSpPr>
        <p:spPr bwMode="auto">
          <a:xfrm>
            <a:off x="2125663" y="1054100"/>
            <a:ext cx="174625" cy="249238"/>
          </a:xfrm>
          <a:custGeom>
            <a:avLst/>
            <a:gdLst/>
            <a:ahLst/>
            <a:cxnLst>
              <a:cxn ang="0">
                <a:pos x="84733" y="0"/>
              </a:cxn>
              <a:cxn ang="0">
                <a:pos x="46173" y="9435"/>
              </a:cxn>
              <a:cxn ang="0">
                <a:pos x="19702" y="37301"/>
              </a:cxn>
              <a:cxn ang="0">
                <a:pos x="2816" y="84204"/>
              </a:cxn>
              <a:cxn ang="0">
                <a:pos x="0" y="110417"/>
              </a:cxn>
              <a:cxn ang="0">
                <a:pos x="218" y="127900"/>
              </a:cxn>
              <a:cxn ang="0">
                <a:pos x="4451" y="171262"/>
              </a:cxn>
              <a:cxn ang="0">
                <a:pos x="18363" y="211907"/>
              </a:cxn>
              <a:cxn ang="0">
                <a:pos x="47151" y="240893"/>
              </a:cxn>
              <a:cxn ang="0">
                <a:pos x="71274" y="248092"/>
              </a:cxn>
              <a:cxn ang="0">
                <a:pos x="87789" y="247546"/>
              </a:cxn>
              <a:cxn ang="0">
                <a:pos x="126349" y="237041"/>
              </a:cxn>
              <a:cxn ang="0">
                <a:pos x="157972" y="201581"/>
              </a:cxn>
              <a:cxn ang="0">
                <a:pos x="172393" y="153827"/>
              </a:cxn>
              <a:cxn ang="0">
                <a:pos x="174364" y="126053"/>
              </a:cxn>
              <a:cxn ang="0">
                <a:pos x="173766" y="105894"/>
              </a:cxn>
              <a:cxn ang="0">
                <a:pos x="164704" y="56193"/>
              </a:cxn>
              <a:cxn ang="0">
                <a:pos x="144757" y="22338"/>
              </a:cxn>
              <a:cxn ang="0">
                <a:pos x="101271" y="1148"/>
              </a:cxn>
              <a:cxn ang="0">
                <a:pos x="84733" y="0"/>
              </a:cxn>
            </a:cxnLst>
            <a:rect l="0" t="0" r="r" b="b"/>
            <a:pathLst>
              <a:path w="174625" h="248284">
                <a:moveTo>
                  <a:pt x="84733" y="0"/>
                </a:moveTo>
                <a:lnTo>
                  <a:pt x="46173" y="9435"/>
                </a:lnTo>
                <a:lnTo>
                  <a:pt x="19702" y="37301"/>
                </a:lnTo>
                <a:lnTo>
                  <a:pt x="2816" y="84204"/>
                </a:lnTo>
                <a:lnTo>
                  <a:pt x="0" y="110417"/>
                </a:lnTo>
                <a:lnTo>
                  <a:pt x="218" y="127900"/>
                </a:lnTo>
                <a:lnTo>
                  <a:pt x="4451" y="171262"/>
                </a:lnTo>
                <a:lnTo>
                  <a:pt x="18363" y="211907"/>
                </a:lnTo>
                <a:lnTo>
                  <a:pt x="47151" y="240893"/>
                </a:lnTo>
                <a:lnTo>
                  <a:pt x="71274" y="248092"/>
                </a:lnTo>
                <a:lnTo>
                  <a:pt x="87789" y="247546"/>
                </a:lnTo>
                <a:lnTo>
                  <a:pt x="126349" y="237041"/>
                </a:lnTo>
                <a:lnTo>
                  <a:pt x="157972" y="201581"/>
                </a:lnTo>
                <a:lnTo>
                  <a:pt x="172393" y="153827"/>
                </a:lnTo>
                <a:lnTo>
                  <a:pt x="174364" y="126053"/>
                </a:lnTo>
                <a:lnTo>
                  <a:pt x="173766" y="105894"/>
                </a:lnTo>
                <a:lnTo>
                  <a:pt x="164704" y="56193"/>
                </a:lnTo>
                <a:lnTo>
                  <a:pt x="144757" y="22338"/>
                </a:lnTo>
                <a:lnTo>
                  <a:pt x="101271" y="1148"/>
                </a:lnTo>
                <a:lnTo>
                  <a:pt x="84733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6" name="object 6"/>
          <p:cNvSpPr>
            <a:spLocks/>
          </p:cNvSpPr>
          <p:nvPr/>
        </p:nvSpPr>
        <p:spPr bwMode="auto">
          <a:xfrm>
            <a:off x="4095750" y="1006475"/>
            <a:ext cx="220663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0461" y="0"/>
              </a:cxn>
              <a:cxn ang="0">
                <a:pos x="220461" y="54498"/>
              </a:cxn>
              <a:cxn ang="0">
                <a:pos x="61325" y="54498"/>
              </a:cxn>
              <a:cxn ang="0">
                <a:pos x="61325" y="135392"/>
              </a:cxn>
              <a:cxn ang="0">
                <a:pos x="175503" y="135392"/>
              </a:cxn>
              <a:cxn ang="0">
                <a:pos x="175503" y="187604"/>
              </a:cxn>
              <a:cxn ang="0">
                <a:pos x="61325" y="187604"/>
              </a:cxn>
              <a:cxn ang="0">
                <a:pos x="61325" y="291083"/>
              </a:cxn>
              <a:cxn ang="0">
                <a:pos x="217931" y="291083"/>
              </a:cxn>
              <a:cxn ang="0">
                <a:pos x="217931" y="345582"/>
              </a:cxn>
              <a:cxn ang="0">
                <a:pos x="0" y="345582"/>
              </a:cxn>
              <a:cxn ang="0">
                <a:pos x="0" y="0"/>
              </a:cxn>
            </a:cxnLst>
            <a:rect l="0" t="0" r="r" b="b"/>
            <a:pathLst>
              <a:path w="220979" h="346075">
                <a:moveTo>
                  <a:pt x="0" y="0"/>
                </a:moveTo>
                <a:lnTo>
                  <a:pt x="220461" y="0"/>
                </a:lnTo>
                <a:lnTo>
                  <a:pt x="220461" y="54498"/>
                </a:lnTo>
                <a:lnTo>
                  <a:pt x="61325" y="54498"/>
                </a:lnTo>
                <a:lnTo>
                  <a:pt x="61325" y="135392"/>
                </a:lnTo>
                <a:lnTo>
                  <a:pt x="175503" y="135392"/>
                </a:lnTo>
                <a:lnTo>
                  <a:pt x="175503" y="187604"/>
                </a:lnTo>
                <a:lnTo>
                  <a:pt x="61325" y="187604"/>
                </a:lnTo>
                <a:lnTo>
                  <a:pt x="61325" y="291083"/>
                </a:lnTo>
                <a:lnTo>
                  <a:pt x="217931" y="291083"/>
                </a:lnTo>
                <a:lnTo>
                  <a:pt x="217931" y="345582"/>
                </a:lnTo>
                <a:lnTo>
                  <a:pt x="0" y="345582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7" name="object 7"/>
          <p:cNvSpPr>
            <a:spLocks/>
          </p:cNvSpPr>
          <p:nvPr/>
        </p:nvSpPr>
        <p:spPr bwMode="auto">
          <a:xfrm>
            <a:off x="3768725" y="1006475"/>
            <a:ext cx="287338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6146" y="0"/>
              </a:cxn>
              <a:cxn ang="0">
                <a:pos x="286146" y="54498"/>
              </a:cxn>
              <a:cxn ang="0">
                <a:pos x="171328" y="54498"/>
              </a:cxn>
              <a:cxn ang="0">
                <a:pos x="171328" y="345582"/>
              </a:cxn>
              <a:cxn ang="0">
                <a:pos x="110002" y="345582"/>
              </a:cxn>
              <a:cxn ang="0">
                <a:pos x="110002" y="54498"/>
              </a:cxn>
              <a:cxn ang="0">
                <a:pos x="0" y="54498"/>
              </a:cxn>
              <a:cxn ang="0">
                <a:pos x="0" y="0"/>
              </a:cxn>
            </a:cxnLst>
            <a:rect l="0" t="0" r="r" b="b"/>
            <a:pathLst>
              <a:path w="286385" h="346075">
                <a:moveTo>
                  <a:pt x="0" y="0"/>
                </a:moveTo>
                <a:lnTo>
                  <a:pt x="286146" y="0"/>
                </a:lnTo>
                <a:lnTo>
                  <a:pt x="286146" y="54498"/>
                </a:lnTo>
                <a:lnTo>
                  <a:pt x="171328" y="54498"/>
                </a:lnTo>
                <a:lnTo>
                  <a:pt x="171328" y="345582"/>
                </a:lnTo>
                <a:lnTo>
                  <a:pt x="110002" y="345582"/>
                </a:lnTo>
                <a:lnTo>
                  <a:pt x="110002" y="54498"/>
                </a:lnTo>
                <a:lnTo>
                  <a:pt x="0" y="5449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8" name="object 8"/>
          <p:cNvSpPr>
            <a:spLocks/>
          </p:cNvSpPr>
          <p:nvPr/>
        </p:nvSpPr>
        <p:spPr bwMode="auto">
          <a:xfrm>
            <a:off x="2811463" y="1006475"/>
            <a:ext cx="425450" cy="3508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4007" y="0"/>
              </a:cxn>
              <a:cxn ang="0">
                <a:pos x="128777" y="208544"/>
              </a:cxn>
              <a:cxn ang="0">
                <a:pos x="198881" y="0"/>
              </a:cxn>
              <a:cxn ang="0">
                <a:pos x="225801" y="0"/>
              </a:cxn>
              <a:cxn ang="0">
                <a:pos x="296036" y="208544"/>
              </a:cxn>
              <a:cxn ang="0">
                <a:pos x="360685" y="0"/>
              </a:cxn>
              <a:cxn ang="0">
                <a:pos x="424693" y="0"/>
              </a:cxn>
              <a:cxn ang="0">
                <a:pos x="312800" y="350276"/>
              </a:cxn>
              <a:cxn ang="0">
                <a:pos x="287533" y="350276"/>
              </a:cxn>
              <a:cxn ang="0">
                <a:pos x="212085" y="132344"/>
              </a:cxn>
              <a:cxn ang="0">
                <a:pos x="138683" y="350276"/>
              </a:cxn>
              <a:cxn ang="0">
                <a:pos x="113537" y="350276"/>
              </a:cxn>
              <a:cxn ang="0">
                <a:pos x="0" y="0"/>
              </a:cxn>
            </a:cxnLst>
            <a:rect l="0" t="0" r="r" b="b"/>
            <a:pathLst>
              <a:path w="424814" h="350519">
                <a:moveTo>
                  <a:pt x="0" y="0"/>
                </a:moveTo>
                <a:lnTo>
                  <a:pt x="64007" y="0"/>
                </a:lnTo>
                <a:lnTo>
                  <a:pt x="128777" y="208544"/>
                </a:lnTo>
                <a:lnTo>
                  <a:pt x="198881" y="0"/>
                </a:lnTo>
                <a:lnTo>
                  <a:pt x="225801" y="0"/>
                </a:lnTo>
                <a:lnTo>
                  <a:pt x="296036" y="208544"/>
                </a:lnTo>
                <a:lnTo>
                  <a:pt x="360685" y="0"/>
                </a:lnTo>
                <a:lnTo>
                  <a:pt x="424693" y="0"/>
                </a:lnTo>
                <a:lnTo>
                  <a:pt x="312800" y="350276"/>
                </a:lnTo>
                <a:lnTo>
                  <a:pt x="287533" y="350276"/>
                </a:lnTo>
                <a:lnTo>
                  <a:pt x="212085" y="132344"/>
                </a:lnTo>
                <a:lnTo>
                  <a:pt x="138683" y="350276"/>
                </a:lnTo>
                <a:lnTo>
                  <a:pt x="113537" y="35027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9" name="object 9"/>
          <p:cNvSpPr>
            <a:spLocks/>
          </p:cNvSpPr>
          <p:nvPr/>
        </p:nvSpPr>
        <p:spPr bwMode="auto">
          <a:xfrm>
            <a:off x="2417763" y="1006475"/>
            <a:ext cx="227012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7588" y="0"/>
              </a:cxn>
              <a:cxn ang="0">
                <a:pos x="227588" y="54498"/>
              </a:cxn>
              <a:cxn ang="0">
                <a:pos x="61340" y="54498"/>
              </a:cxn>
              <a:cxn ang="0">
                <a:pos x="61340" y="135392"/>
              </a:cxn>
              <a:cxn ang="0">
                <a:pos x="182748" y="135392"/>
              </a:cxn>
              <a:cxn ang="0">
                <a:pos x="182748" y="187604"/>
              </a:cxn>
              <a:cxn ang="0">
                <a:pos x="61340" y="187604"/>
              </a:cxn>
              <a:cxn ang="0">
                <a:pos x="61340" y="345582"/>
              </a:cxn>
              <a:cxn ang="0">
                <a:pos x="0" y="345582"/>
              </a:cxn>
              <a:cxn ang="0">
                <a:pos x="0" y="0"/>
              </a:cxn>
            </a:cxnLst>
            <a:rect l="0" t="0" r="r" b="b"/>
            <a:pathLst>
              <a:path w="227964" h="346075">
                <a:moveTo>
                  <a:pt x="0" y="0"/>
                </a:moveTo>
                <a:lnTo>
                  <a:pt x="227588" y="0"/>
                </a:lnTo>
                <a:lnTo>
                  <a:pt x="227588" y="54498"/>
                </a:lnTo>
                <a:lnTo>
                  <a:pt x="61340" y="54498"/>
                </a:lnTo>
                <a:lnTo>
                  <a:pt x="61340" y="135392"/>
                </a:lnTo>
                <a:lnTo>
                  <a:pt x="182748" y="135392"/>
                </a:lnTo>
                <a:lnTo>
                  <a:pt x="182748" y="187604"/>
                </a:lnTo>
                <a:lnTo>
                  <a:pt x="61340" y="187604"/>
                </a:lnTo>
                <a:lnTo>
                  <a:pt x="61340" y="345582"/>
                </a:lnTo>
                <a:lnTo>
                  <a:pt x="0" y="345582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30" name="object 10"/>
          <p:cNvSpPr>
            <a:spLocks/>
          </p:cNvSpPr>
          <p:nvPr/>
        </p:nvSpPr>
        <p:spPr bwMode="auto">
          <a:xfrm>
            <a:off x="1412875" y="1006475"/>
            <a:ext cx="220663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0467" y="0"/>
              </a:cxn>
              <a:cxn ang="0">
                <a:pos x="220467" y="54498"/>
              </a:cxn>
              <a:cxn ang="0">
                <a:pos x="61340" y="54498"/>
              </a:cxn>
              <a:cxn ang="0">
                <a:pos x="61340" y="135392"/>
              </a:cxn>
              <a:cxn ang="0">
                <a:pos x="175509" y="135392"/>
              </a:cxn>
              <a:cxn ang="0">
                <a:pos x="175509" y="187604"/>
              </a:cxn>
              <a:cxn ang="0">
                <a:pos x="61340" y="187604"/>
              </a:cxn>
              <a:cxn ang="0">
                <a:pos x="61340" y="291083"/>
              </a:cxn>
              <a:cxn ang="0">
                <a:pos x="217931" y="291083"/>
              </a:cxn>
              <a:cxn ang="0">
                <a:pos x="217931" y="345582"/>
              </a:cxn>
              <a:cxn ang="0">
                <a:pos x="0" y="345582"/>
              </a:cxn>
              <a:cxn ang="0">
                <a:pos x="0" y="0"/>
              </a:cxn>
            </a:cxnLst>
            <a:rect l="0" t="0" r="r" b="b"/>
            <a:pathLst>
              <a:path w="220980" h="346075">
                <a:moveTo>
                  <a:pt x="0" y="0"/>
                </a:moveTo>
                <a:lnTo>
                  <a:pt x="220467" y="0"/>
                </a:lnTo>
                <a:lnTo>
                  <a:pt x="220467" y="54498"/>
                </a:lnTo>
                <a:lnTo>
                  <a:pt x="61340" y="54498"/>
                </a:lnTo>
                <a:lnTo>
                  <a:pt x="61340" y="135392"/>
                </a:lnTo>
                <a:lnTo>
                  <a:pt x="175509" y="135392"/>
                </a:lnTo>
                <a:lnTo>
                  <a:pt x="175509" y="187604"/>
                </a:lnTo>
                <a:lnTo>
                  <a:pt x="61340" y="187604"/>
                </a:lnTo>
                <a:lnTo>
                  <a:pt x="61340" y="291083"/>
                </a:lnTo>
                <a:lnTo>
                  <a:pt x="217931" y="291083"/>
                </a:lnTo>
                <a:lnTo>
                  <a:pt x="217931" y="345582"/>
                </a:lnTo>
                <a:lnTo>
                  <a:pt x="0" y="345582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31" name="object 11"/>
          <p:cNvSpPr>
            <a:spLocks/>
          </p:cNvSpPr>
          <p:nvPr/>
        </p:nvSpPr>
        <p:spPr bwMode="auto">
          <a:xfrm>
            <a:off x="800100" y="1006475"/>
            <a:ext cx="293688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102" y="0"/>
              </a:cxn>
              <a:cxn ang="0">
                <a:pos x="146968" y="147462"/>
              </a:cxn>
              <a:cxn ang="0">
                <a:pos x="229051" y="0"/>
              </a:cxn>
              <a:cxn ang="0">
                <a:pos x="293915" y="0"/>
              </a:cxn>
              <a:cxn ang="0">
                <a:pos x="177866" y="203850"/>
              </a:cxn>
              <a:cxn ang="0">
                <a:pos x="177866" y="345582"/>
              </a:cxn>
              <a:cxn ang="0">
                <a:pos x="116537" y="345582"/>
              </a:cxn>
              <a:cxn ang="0">
                <a:pos x="116537" y="203850"/>
              </a:cxn>
              <a:cxn ang="0">
                <a:pos x="0" y="0"/>
              </a:cxn>
            </a:cxnLst>
            <a:rect l="0" t="0" r="r" b="b"/>
            <a:pathLst>
              <a:path w="294005" h="346075">
                <a:moveTo>
                  <a:pt x="0" y="0"/>
                </a:moveTo>
                <a:lnTo>
                  <a:pt x="65102" y="0"/>
                </a:lnTo>
                <a:lnTo>
                  <a:pt x="146968" y="147462"/>
                </a:lnTo>
                <a:lnTo>
                  <a:pt x="229051" y="0"/>
                </a:lnTo>
                <a:lnTo>
                  <a:pt x="293915" y="0"/>
                </a:lnTo>
                <a:lnTo>
                  <a:pt x="177866" y="203850"/>
                </a:lnTo>
                <a:lnTo>
                  <a:pt x="177866" y="345582"/>
                </a:lnTo>
                <a:lnTo>
                  <a:pt x="116537" y="345582"/>
                </a:lnTo>
                <a:lnTo>
                  <a:pt x="116537" y="203850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32" name="object 12"/>
          <p:cNvSpPr>
            <a:spLocks/>
          </p:cNvSpPr>
          <p:nvPr/>
        </p:nvSpPr>
        <p:spPr bwMode="auto">
          <a:xfrm>
            <a:off x="508000" y="1006475"/>
            <a:ext cx="285750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6143" y="0"/>
              </a:cxn>
              <a:cxn ang="0">
                <a:pos x="286143" y="54498"/>
              </a:cxn>
              <a:cxn ang="0">
                <a:pos x="171257" y="54498"/>
              </a:cxn>
              <a:cxn ang="0">
                <a:pos x="171257" y="345582"/>
              </a:cxn>
              <a:cxn ang="0">
                <a:pos x="109929" y="345582"/>
              </a:cxn>
              <a:cxn ang="0">
                <a:pos x="109929" y="54498"/>
              </a:cxn>
              <a:cxn ang="0">
                <a:pos x="0" y="54498"/>
              </a:cxn>
              <a:cxn ang="0">
                <a:pos x="0" y="0"/>
              </a:cxn>
            </a:cxnLst>
            <a:rect l="0" t="0" r="r" b="b"/>
            <a:pathLst>
              <a:path w="286384" h="346075">
                <a:moveTo>
                  <a:pt x="0" y="0"/>
                </a:moveTo>
                <a:lnTo>
                  <a:pt x="286143" y="0"/>
                </a:lnTo>
                <a:lnTo>
                  <a:pt x="286143" y="54498"/>
                </a:lnTo>
                <a:lnTo>
                  <a:pt x="171257" y="54498"/>
                </a:lnTo>
                <a:lnTo>
                  <a:pt x="171257" y="345582"/>
                </a:lnTo>
                <a:lnTo>
                  <a:pt x="109929" y="345582"/>
                </a:lnTo>
                <a:lnTo>
                  <a:pt x="109929" y="54498"/>
                </a:lnTo>
                <a:lnTo>
                  <a:pt x="0" y="5449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33" name="object 13"/>
          <p:cNvSpPr>
            <a:spLocks/>
          </p:cNvSpPr>
          <p:nvPr/>
        </p:nvSpPr>
        <p:spPr bwMode="auto">
          <a:xfrm>
            <a:off x="1130300" y="1003300"/>
            <a:ext cx="228600" cy="349250"/>
          </a:xfrm>
          <a:custGeom>
            <a:avLst/>
            <a:gdLst/>
            <a:ahLst/>
            <a:cxnLst>
              <a:cxn ang="0">
                <a:pos x="71713" y="0"/>
              </a:cxn>
              <a:cxn ang="0">
                <a:pos x="118428" y="2438"/>
              </a:cxn>
              <a:cxn ang="0">
                <a:pos x="156607" y="9755"/>
              </a:cxn>
              <a:cxn ang="0">
                <a:pos x="197830" y="30548"/>
              </a:cxn>
              <a:cxn ang="0">
                <a:pos x="221170" y="61076"/>
              </a:cxn>
              <a:cxn ang="0">
                <a:pos x="229227" y="99726"/>
              </a:cxn>
              <a:cxn ang="0">
                <a:pos x="228586" y="116123"/>
              </a:cxn>
              <a:cxn ang="0">
                <a:pos x="218841" y="158109"/>
              </a:cxn>
              <a:cxn ang="0">
                <a:pos x="187607" y="197554"/>
              </a:cxn>
              <a:cxn ang="0">
                <a:pos x="150511" y="214996"/>
              </a:cxn>
              <a:cxn ang="0">
                <a:pos x="101704" y="222254"/>
              </a:cxn>
              <a:cxn ang="0">
                <a:pos x="85986" y="222273"/>
              </a:cxn>
              <a:cxn ang="0">
                <a:pos x="73970" y="221868"/>
              </a:cxn>
              <a:cxn ang="0">
                <a:pos x="63312" y="221050"/>
              </a:cxn>
              <a:cxn ang="0">
                <a:pos x="61328" y="347990"/>
              </a:cxn>
              <a:cxn ang="0">
                <a:pos x="0" y="347990"/>
              </a:cxn>
              <a:cxn ang="0">
                <a:pos x="0" y="2682"/>
              </a:cxn>
              <a:cxn ang="0">
                <a:pos x="50762" y="586"/>
              </a:cxn>
              <a:cxn ang="0">
                <a:pos x="68647" y="35"/>
              </a:cxn>
              <a:cxn ang="0">
                <a:pos x="71713" y="0"/>
              </a:cxn>
            </a:cxnLst>
            <a:rect l="0" t="0" r="r" b="b"/>
            <a:pathLst>
              <a:path w="229234" h="347980">
                <a:moveTo>
                  <a:pt x="71713" y="0"/>
                </a:moveTo>
                <a:lnTo>
                  <a:pt x="118428" y="2438"/>
                </a:lnTo>
                <a:lnTo>
                  <a:pt x="156607" y="9755"/>
                </a:lnTo>
                <a:lnTo>
                  <a:pt x="197830" y="30548"/>
                </a:lnTo>
                <a:lnTo>
                  <a:pt x="221170" y="61076"/>
                </a:lnTo>
                <a:lnTo>
                  <a:pt x="229227" y="99726"/>
                </a:lnTo>
                <a:lnTo>
                  <a:pt x="228586" y="116123"/>
                </a:lnTo>
                <a:lnTo>
                  <a:pt x="218841" y="158109"/>
                </a:lnTo>
                <a:lnTo>
                  <a:pt x="187607" y="197554"/>
                </a:lnTo>
                <a:lnTo>
                  <a:pt x="150511" y="214996"/>
                </a:lnTo>
                <a:lnTo>
                  <a:pt x="101704" y="222254"/>
                </a:lnTo>
                <a:lnTo>
                  <a:pt x="85986" y="222273"/>
                </a:lnTo>
                <a:lnTo>
                  <a:pt x="73970" y="221868"/>
                </a:lnTo>
                <a:lnTo>
                  <a:pt x="63312" y="221050"/>
                </a:lnTo>
                <a:lnTo>
                  <a:pt x="61328" y="347990"/>
                </a:lnTo>
                <a:lnTo>
                  <a:pt x="0" y="347990"/>
                </a:lnTo>
                <a:lnTo>
                  <a:pt x="0" y="2682"/>
                </a:lnTo>
                <a:lnTo>
                  <a:pt x="50762" y="586"/>
                </a:lnTo>
                <a:lnTo>
                  <a:pt x="68647" y="35"/>
                </a:lnTo>
                <a:lnTo>
                  <a:pt x="71713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34" name="object 14"/>
          <p:cNvSpPr>
            <a:spLocks/>
          </p:cNvSpPr>
          <p:nvPr/>
        </p:nvSpPr>
        <p:spPr bwMode="auto">
          <a:xfrm>
            <a:off x="3211513" y="1001713"/>
            <a:ext cx="304800" cy="350837"/>
          </a:xfrm>
          <a:custGeom>
            <a:avLst/>
            <a:gdLst/>
            <a:ahLst/>
            <a:cxnLst>
              <a:cxn ang="0">
                <a:pos x="137769" y="0"/>
              </a:cxn>
              <a:cxn ang="0">
                <a:pos x="164713" y="0"/>
              </a:cxn>
              <a:cxn ang="0">
                <a:pos x="303641" y="350276"/>
              </a:cxn>
              <a:cxn ang="0">
                <a:pos x="235945" y="350276"/>
              </a:cxn>
              <a:cxn ang="0">
                <a:pos x="210677" y="280172"/>
              </a:cxn>
              <a:cxn ang="0">
                <a:pos x="92323" y="280172"/>
              </a:cxn>
              <a:cxn ang="0">
                <a:pos x="68183" y="350276"/>
              </a:cxn>
              <a:cxn ang="0">
                <a:pos x="0" y="350276"/>
              </a:cxn>
              <a:cxn ang="0">
                <a:pos x="137769" y="0"/>
              </a:cxn>
            </a:cxnLst>
            <a:rect l="0" t="0" r="r" b="b"/>
            <a:pathLst>
              <a:path w="304164" h="350519">
                <a:moveTo>
                  <a:pt x="137769" y="0"/>
                </a:moveTo>
                <a:lnTo>
                  <a:pt x="164713" y="0"/>
                </a:lnTo>
                <a:lnTo>
                  <a:pt x="303641" y="350276"/>
                </a:lnTo>
                <a:lnTo>
                  <a:pt x="235945" y="350276"/>
                </a:lnTo>
                <a:lnTo>
                  <a:pt x="210677" y="280172"/>
                </a:lnTo>
                <a:lnTo>
                  <a:pt x="92323" y="280172"/>
                </a:lnTo>
                <a:lnTo>
                  <a:pt x="68183" y="350276"/>
                </a:lnTo>
                <a:lnTo>
                  <a:pt x="0" y="350276"/>
                </a:lnTo>
                <a:lnTo>
                  <a:pt x="137769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35" name="object 15"/>
          <p:cNvSpPr>
            <a:spLocks/>
          </p:cNvSpPr>
          <p:nvPr/>
        </p:nvSpPr>
        <p:spPr bwMode="auto">
          <a:xfrm>
            <a:off x="3536950" y="1000125"/>
            <a:ext cx="207963" cy="357188"/>
          </a:xfrm>
          <a:custGeom>
            <a:avLst/>
            <a:gdLst/>
            <a:ahLst/>
            <a:cxnLst>
              <a:cxn ang="0">
                <a:pos x="104654" y="0"/>
              </a:cxn>
              <a:cxn ang="0">
                <a:pos x="149276" y="3944"/>
              </a:cxn>
              <a:cxn ang="0">
                <a:pos x="191456" y="21509"/>
              </a:cxn>
              <a:cxn ang="0">
                <a:pos x="173996" y="75285"/>
              </a:cxn>
              <a:cxn ang="0">
                <a:pos x="162467" y="67867"/>
              </a:cxn>
              <a:cxn ang="0">
                <a:pos x="150723" y="61876"/>
              </a:cxn>
              <a:cxn ang="0">
                <a:pos x="138765" y="57316"/>
              </a:cxn>
              <a:cxn ang="0">
                <a:pos x="126594" y="54191"/>
              </a:cxn>
              <a:cxn ang="0">
                <a:pos x="114210" y="52504"/>
              </a:cxn>
              <a:cxn ang="0">
                <a:pos x="97010" y="53268"/>
              </a:cxn>
              <a:cxn ang="0">
                <a:pos x="84578" y="56114"/>
              </a:cxn>
              <a:cxn ang="0">
                <a:pos x="75637" y="61010"/>
              </a:cxn>
              <a:cxn ang="0">
                <a:pos x="66628" y="71874"/>
              </a:cxn>
              <a:cxn ang="0">
                <a:pos x="62117" y="83341"/>
              </a:cxn>
              <a:cxn ang="0">
                <a:pos x="62930" y="94291"/>
              </a:cxn>
              <a:cxn ang="0">
                <a:pos x="89257" y="131908"/>
              </a:cxn>
              <a:cxn ang="0">
                <a:pos x="132703" y="157168"/>
              </a:cxn>
              <a:cxn ang="0">
                <a:pos x="146397" y="164568"/>
              </a:cxn>
              <a:cxn ang="0">
                <a:pos x="183789" y="192768"/>
              </a:cxn>
              <a:cxn ang="0">
                <a:pos x="202876" y="226443"/>
              </a:cxn>
              <a:cxn ang="0">
                <a:pos x="207954" y="250616"/>
              </a:cxn>
              <a:cxn ang="0">
                <a:pos x="207412" y="266625"/>
              </a:cxn>
              <a:cxn ang="0">
                <a:pos x="196948" y="304611"/>
              </a:cxn>
              <a:cxn ang="0">
                <a:pos x="160502" y="339280"/>
              </a:cxn>
              <a:cxn ang="0">
                <a:pos x="113283" y="355542"/>
              </a:cxn>
              <a:cxn ang="0">
                <a:pos x="86875" y="357377"/>
              </a:cxn>
              <a:cxn ang="0">
                <a:pos x="73431" y="356895"/>
              </a:cxn>
              <a:cxn ang="0">
                <a:pos x="35527" y="349649"/>
              </a:cxn>
              <a:cxn ang="0">
                <a:pos x="1129" y="333662"/>
              </a:cxn>
              <a:cxn ang="0">
                <a:pos x="21870" y="277489"/>
              </a:cxn>
              <a:cxn ang="0">
                <a:pos x="34004" y="285308"/>
              </a:cxn>
              <a:cxn ang="0">
                <a:pos x="46065" y="291683"/>
              </a:cxn>
              <a:cxn ang="0">
                <a:pos x="58058" y="296620"/>
              </a:cxn>
              <a:cxn ang="0">
                <a:pos x="69987" y="300128"/>
              </a:cxn>
              <a:cxn ang="0">
                <a:pos x="81856" y="302211"/>
              </a:cxn>
              <a:cxn ang="0">
                <a:pos x="103262" y="301438"/>
              </a:cxn>
              <a:cxn ang="0">
                <a:pos x="120041" y="298461"/>
              </a:cxn>
              <a:cxn ang="0">
                <a:pos x="132516" y="293297"/>
              </a:cxn>
              <a:cxn ang="0">
                <a:pos x="141007" y="285963"/>
              </a:cxn>
              <a:cxn ang="0">
                <a:pos x="145836" y="276480"/>
              </a:cxn>
              <a:cxn ang="0">
                <a:pos x="145833" y="260169"/>
              </a:cxn>
              <a:cxn ang="0">
                <a:pos x="123204" y="221134"/>
              </a:cxn>
              <a:cxn ang="0">
                <a:pos x="90177" y="199629"/>
              </a:cxn>
              <a:cxn ang="0">
                <a:pos x="73375" y="190988"/>
              </a:cxn>
              <a:cxn ang="0">
                <a:pos x="59429" y="183419"/>
              </a:cxn>
              <a:cxn ang="0">
                <a:pos x="21935" y="155459"/>
              </a:cxn>
              <a:cxn ang="0">
                <a:pos x="1264" y="110221"/>
              </a:cxn>
              <a:cxn ang="0">
                <a:pos x="0" y="97941"/>
              </a:cxn>
              <a:cxn ang="0">
                <a:pos x="746" y="83093"/>
              </a:cxn>
              <a:cxn ang="0">
                <a:pos x="12546" y="46395"/>
              </a:cxn>
              <a:cxn ang="0">
                <a:pos x="49038" y="12728"/>
              </a:cxn>
              <a:cxn ang="0">
                <a:pos x="85516" y="1249"/>
              </a:cxn>
              <a:cxn ang="0">
                <a:pos x="99239" y="93"/>
              </a:cxn>
              <a:cxn ang="0">
                <a:pos x="104654" y="0"/>
              </a:cxn>
            </a:cxnLst>
            <a:rect l="0" t="0" r="r" b="b"/>
            <a:pathLst>
              <a:path w="208279" h="357505">
                <a:moveTo>
                  <a:pt x="104654" y="0"/>
                </a:moveTo>
                <a:lnTo>
                  <a:pt x="149276" y="3944"/>
                </a:lnTo>
                <a:lnTo>
                  <a:pt x="191456" y="21509"/>
                </a:lnTo>
                <a:lnTo>
                  <a:pt x="173996" y="75285"/>
                </a:lnTo>
                <a:lnTo>
                  <a:pt x="162467" y="67867"/>
                </a:lnTo>
                <a:lnTo>
                  <a:pt x="150723" y="61876"/>
                </a:lnTo>
                <a:lnTo>
                  <a:pt x="138765" y="57316"/>
                </a:lnTo>
                <a:lnTo>
                  <a:pt x="126594" y="54191"/>
                </a:lnTo>
                <a:lnTo>
                  <a:pt x="114210" y="52504"/>
                </a:lnTo>
                <a:lnTo>
                  <a:pt x="97010" y="53268"/>
                </a:lnTo>
                <a:lnTo>
                  <a:pt x="84578" y="56114"/>
                </a:lnTo>
                <a:lnTo>
                  <a:pt x="75637" y="61010"/>
                </a:lnTo>
                <a:lnTo>
                  <a:pt x="66628" y="71874"/>
                </a:lnTo>
                <a:lnTo>
                  <a:pt x="62117" y="83341"/>
                </a:lnTo>
                <a:lnTo>
                  <a:pt x="62930" y="94291"/>
                </a:lnTo>
                <a:lnTo>
                  <a:pt x="89257" y="131908"/>
                </a:lnTo>
                <a:lnTo>
                  <a:pt x="132703" y="157168"/>
                </a:lnTo>
                <a:lnTo>
                  <a:pt x="146397" y="164568"/>
                </a:lnTo>
                <a:lnTo>
                  <a:pt x="183789" y="192768"/>
                </a:lnTo>
                <a:lnTo>
                  <a:pt x="202876" y="226443"/>
                </a:lnTo>
                <a:lnTo>
                  <a:pt x="207954" y="250616"/>
                </a:lnTo>
                <a:lnTo>
                  <a:pt x="207412" y="266625"/>
                </a:lnTo>
                <a:lnTo>
                  <a:pt x="196948" y="304611"/>
                </a:lnTo>
                <a:lnTo>
                  <a:pt x="160502" y="339280"/>
                </a:lnTo>
                <a:lnTo>
                  <a:pt x="113283" y="355542"/>
                </a:lnTo>
                <a:lnTo>
                  <a:pt x="86875" y="357377"/>
                </a:lnTo>
                <a:lnTo>
                  <a:pt x="73431" y="356895"/>
                </a:lnTo>
                <a:lnTo>
                  <a:pt x="35527" y="349649"/>
                </a:lnTo>
                <a:lnTo>
                  <a:pt x="1129" y="333662"/>
                </a:lnTo>
                <a:lnTo>
                  <a:pt x="21870" y="277489"/>
                </a:lnTo>
                <a:lnTo>
                  <a:pt x="34004" y="285308"/>
                </a:lnTo>
                <a:lnTo>
                  <a:pt x="46065" y="291683"/>
                </a:lnTo>
                <a:lnTo>
                  <a:pt x="58058" y="296620"/>
                </a:lnTo>
                <a:lnTo>
                  <a:pt x="69987" y="300128"/>
                </a:lnTo>
                <a:lnTo>
                  <a:pt x="81856" y="302211"/>
                </a:lnTo>
                <a:lnTo>
                  <a:pt x="103262" y="301438"/>
                </a:lnTo>
                <a:lnTo>
                  <a:pt x="120041" y="298461"/>
                </a:lnTo>
                <a:lnTo>
                  <a:pt x="132516" y="293297"/>
                </a:lnTo>
                <a:lnTo>
                  <a:pt x="141007" y="285963"/>
                </a:lnTo>
                <a:lnTo>
                  <a:pt x="145836" y="276480"/>
                </a:lnTo>
                <a:lnTo>
                  <a:pt x="145833" y="260169"/>
                </a:lnTo>
                <a:lnTo>
                  <a:pt x="123204" y="221134"/>
                </a:lnTo>
                <a:lnTo>
                  <a:pt x="90177" y="199629"/>
                </a:lnTo>
                <a:lnTo>
                  <a:pt x="73375" y="190988"/>
                </a:lnTo>
                <a:lnTo>
                  <a:pt x="59429" y="183419"/>
                </a:lnTo>
                <a:lnTo>
                  <a:pt x="21935" y="155459"/>
                </a:lnTo>
                <a:lnTo>
                  <a:pt x="1264" y="110221"/>
                </a:lnTo>
                <a:lnTo>
                  <a:pt x="0" y="97941"/>
                </a:lnTo>
                <a:lnTo>
                  <a:pt x="746" y="83093"/>
                </a:lnTo>
                <a:lnTo>
                  <a:pt x="12546" y="46395"/>
                </a:lnTo>
                <a:lnTo>
                  <a:pt x="49038" y="12728"/>
                </a:lnTo>
                <a:lnTo>
                  <a:pt x="85516" y="1249"/>
                </a:lnTo>
                <a:lnTo>
                  <a:pt x="99239" y="93"/>
                </a:lnTo>
                <a:lnTo>
                  <a:pt x="104654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36" name="object 16"/>
          <p:cNvSpPr>
            <a:spLocks/>
          </p:cNvSpPr>
          <p:nvPr/>
        </p:nvSpPr>
        <p:spPr bwMode="auto">
          <a:xfrm>
            <a:off x="1671638" y="1000125"/>
            <a:ext cx="207962" cy="357188"/>
          </a:xfrm>
          <a:custGeom>
            <a:avLst/>
            <a:gdLst/>
            <a:ahLst/>
            <a:cxnLst>
              <a:cxn ang="0">
                <a:pos x="104668" y="0"/>
              </a:cxn>
              <a:cxn ang="0">
                <a:pos x="149282" y="3946"/>
              </a:cxn>
              <a:cxn ang="0">
                <a:pos x="191465" y="21516"/>
              </a:cxn>
              <a:cxn ang="0">
                <a:pos x="174010" y="75285"/>
              </a:cxn>
              <a:cxn ang="0">
                <a:pos x="162477" y="67869"/>
              </a:cxn>
              <a:cxn ang="0">
                <a:pos x="150731" y="61878"/>
              </a:cxn>
              <a:cxn ang="0">
                <a:pos x="138775" y="57318"/>
              </a:cxn>
              <a:cxn ang="0">
                <a:pos x="126605" y="54193"/>
              </a:cxn>
              <a:cxn ang="0">
                <a:pos x="114223" y="52505"/>
              </a:cxn>
              <a:cxn ang="0">
                <a:pos x="97028" y="53268"/>
              </a:cxn>
              <a:cxn ang="0">
                <a:pos x="84592" y="56110"/>
              </a:cxn>
              <a:cxn ang="0">
                <a:pos x="75642" y="61001"/>
              </a:cxn>
              <a:cxn ang="0">
                <a:pos x="66640" y="71870"/>
              </a:cxn>
              <a:cxn ang="0">
                <a:pos x="62131" y="83337"/>
              </a:cxn>
              <a:cxn ang="0">
                <a:pos x="62945" y="94290"/>
              </a:cxn>
              <a:cxn ang="0">
                <a:pos x="89269" y="131914"/>
              </a:cxn>
              <a:cxn ang="0">
                <a:pos x="132707" y="157173"/>
              </a:cxn>
              <a:cxn ang="0">
                <a:pos x="146398" y="164571"/>
              </a:cxn>
              <a:cxn ang="0">
                <a:pos x="183793" y="192769"/>
              </a:cxn>
              <a:cxn ang="0">
                <a:pos x="202876" y="226446"/>
              </a:cxn>
              <a:cxn ang="0">
                <a:pos x="207963" y="250618"/>
              </a:cxn>
              <a:cxn ang="0">
                <a:pos x="207421" y="266625"/>
              </a:cxn>
              <a:cxn ang="0">
                <a:pos x="196951" y="304608"/>
              </a:cxn>
              <a:cxn ang="0">
                <a:pos x="160499" y="339280"/>
              </a:cxn>
              <a:cxn ang="0">
                <a:pos x="113282" y="355543"/>
              </a:cxn>
              <a:cxn ang="0">
                <a:pos x="86876" y="357377"/>
              </a:cxn>
              <a:cxn ang="0">
                <a:pos x="73434" y="356895"/>
              </a:cxn>
              <a:cxn ang="0">
                <a:pos x="35528" y="349650"/>
              </a:cxn>
              <a:cxn ang="0">
                <a:pos x="1129" y="333664"/>
              </a:cxn>
              <a:cxn ang="0">
                <a:pos x="21860" y="277489"/>
              </a:cxn>
              <a:cxn ang="0">
                <a:pos x="33998" y="285306"/>
              </a:cxn>
              <a:cxn ang="0">
                <a:pos x="46059" y="291680"/>
              </a:cxn>
              <a:cxn ang="0">
                <a:pos x="58049" y="296617"/>
              </a:cxn>
              <a:cxn ang="0">
                <a:pos x="69975" y="300125"/>
              </a:cxn>
              <a:cxn ang="0">
                <a:pos x="81844" y="302210"/>
              </a:cxn>
              <a:cxn ang="0">
                <a:pos x="103247" y="301438"/>
              </a:cxn>
              <a:cxn ang="0">
                <a:pos x="120028" y="298463"/>
              </a:cxn>
              <a:cxn ang="0">
                <a:pos x="132508" y="293302"/>
              </a:cxn>
              <a:cxn ang="0">
                <a:pos x="141007" y="285974"/>
              </a:cxn>
              <a:cxn ang="0">
                <a:pos x="145844" y="276496"/>
              </a:cxn>
              <a:cxn ang="0">
                <a:pos x="145843" y="260183"/>
              </a:cxn>
              <a:cxn ang="0">
                <a:pos x="123218" y="221143"/>
              </a:cxn>
              <a:cxn ang="0">
                <a:pos x="90192" y="199639"/>
              </a:cxn>
              <a:cxn ang="0">
                <a:pos x="73385" y="190994"/>
              </a:cxn>
              <a:cxn ang="0">
                <a:pos x="59438" y="183423"/>
              </a:cxn>
              <a:cxn ang="0">
                <a:pos x="21950" y="155464"/>
              </a:cxn>
              <a:cxn ang="0">
                <a:pos x="1266" y="110229"/>
              </a:cxn>
              <a:cxn ang="0">
                <a:pos x="0" y="97951"/>
              </a:cxn>
              <a:cxn ang="0">
                <a:pos x="745" y="83102"/>
              </a:cxn>
              <a:cxn ang="0">
                <a:pos x="12541" y="46404"/>
              </a:cxn>
              <a:cxn ang="0">
                <a:pos x="49037" y="12733"/>
              </a:cxn>
              <a:cxn ang="0">
                <a:pos x="85509" y="1251"/>
              </a:cxn>
              <a:cxn ang="0">
                <a:pos x="99234" y="94"/>
              </a:cxn>
              <a:cxn ang="0">
                <a:pos x="104668" y="0"/>
              </a:cxn>
            </a:cxnLst>
            <a:rect l="0" t="0" r="r" b="b"/>
            <a:pathLst>
              <a:path w="208280" h="357505">
                <a:moveTo>
                  <a:pt x="104668" y="0"/>
                </a:moveTo>
                <a:lnTo>
                  <a:pt x="149282" y="3946"/>
                </a:lnTo>
                <a:lnTo>
                  <a:pt x="191465" y="21516"/>
                </a:lnTo>
                <a:lnTo>
                  <a:pt x="174010" y="75285"/>
                </a:lnTo>
                <a:lnTo>
                  <a:pt x="162477" y="67869"/>
                </a:lnTo>
                <a:lnTo>
                  <a:pt x="150731" y="61878"/>
                </a:lnTo>
                <a:lnTo>
                  <a:pt x="138775" y="57318"/>
                </a:lnTo>
                <a:lnTo>
                  <a:pt x="126605" y="54193"/>
                </a:lnTo>
                <a:lnTo>
                  <a:pt x="114223" y="52505"/>
                </a:lnTo>
                <a:lnTo>
                  <a:pt x="97028" y="53268"/>
                </a:lnTo>
                <a:lnTo>
                  <a:pt x="84592" y="56110"/>
                </a:lnTo>
                <a:lnTo>
                  <a:pt x="75642" y="61001"/>
                </a:lnTo>
                <a:lnTo>
                  <a:pt x="66640" y="71870"/>
                </a:lnTo>
                <a:lnTo>
                  <a:pt x="62131" y="83337"/>
                </a:lnTo>
                <a:lnTo>
                  <a:pt x="62945" y="94290"/>
                </a:lnTo>
                <a:lnTo>
                  <a:pt x="89269" y="131914"/>
                </a:lnTo>
                <a:lnTo>
                  <a:pt x="132707" y="157173"/>
                </a:lnTo>
                <a:lnTo>
                  <a:pt x="146398" y="164571"/>
                </a:lnTo>
                <a:lnTo>
                  <a:pt x="183793" y="192769"/>
                </a:lnTo>
                <a:lnTo>
                  <a:pt x="202876" y="226446"/>
                </a:lnTo>
                <a:lnTo>
                  <a:pt x="207963" y="250618"/>
                </a:lnTo>
                <a:lnTo>
                  <a:pt x="207421" y="266625"/>
                </a:lnTo>
                <a:lnTo>
                  <a:pt x="196951" y="304608"/>
                </a:lnTo>
                <a:lnTo>
                  <a:pt x="160499" y="339280"/>
                </a:lnTo>
                <a:lnTo>
                  <a:pt x="113282" y="355543"/>
                </a:lnTo>
                <a:lnTo>
                  <a:pt x="86876" y="357377"/>
                </a:lnTo>
                <a:lnTo>
                  <a:pt x="73434" y="356895"/>
                </a:lnTo>
                <a:lnTo>
                  <a:pt x="35528" y="349650"/>
                </a:lnTo>
                <a:lnTo>
                  <a:pt x="1129" y="333664"/>
                </a:lnTo>
                <a:lnTo>
                  <a:pt x="21860" y="277489"/>
                </a:lnTo>
                <a:lnTo>
                  <a:pt x="33998" y="285306"/>
                </a:lnTo>
                <a:lnTo>
                  <a:pt x="46059" y="291680"/>
                </a:lnTo>
                <a:lnTo>
                  <a:pt x="58049" y="296617"/>
                </a:lnTo>
                <a:lnTo>
                  <a:pt x="69975" y="300125"/>
                </a:lnTo>
                <a:lnTo>
                  <a:pt x="81844" y="302210"/>
                </a:lnTo>
                <a:lnTo>
                  <a:pt x="103247" y="301438"/>
                </a:lnTo>
                <a:lnTo>
                  <a:pt x="120028" y="298463"/>
                </a:lnTo>
                <a:lnTo>
                  <a:pt x="132508" y="293302"/>
                </a:lnTo>
                <a:lnTo>
                  <a:pt x="141007" y="285974"/>
                </a:lnTo>
                <a:lnTo>
                  <a:pt x="145844" y="276496"/>
                </a:lnTo>
                <a:lnTo>
                  <a:pt x="145843" y="260183"/>
                </a:lnTo>
                <a:lnTo>
                  <a:pt x="123218" y="221143"/>
                </a:lnTo>
                <a:lnTo>
                  <a:pt x="90192" y="199639"/>
                </a:lnTo>
                <a:lnTo>
                  <a:pt x="73385" y="190994"/>
                </a:lnTo>
                <a:lnTo>
                  <a:pt x="59438" y="183423"/>
                </a:lnTo>
                <a:lnTo>
                  <a:pt x="21950" y="155464"/>
                </a:lnTo>
                <a:lnTo>
                  <a:pt x="1266" y="110229"/>
                </a:lnTo>
                <a:lnTo>
                  <a:pt x="0" y="97951"/>
                </a:lnTo>
                <a:lnTo>
                  <a:pt x="745" y="83102"/>
                </a:lnTo>
                <a:lnTo>
                  <a:pt x="12541" y="46404"/>
                </a:lnTo>
                <a:lnTo>
                  <a:pt x="49037" y="12733"/>
                </a:lnTo>
                <a:lnTo>
                  <a:pt x="85509" y="1251"/>
                </a:lnTo>
                <a:lnTo>
                  <a:pt x="99234" y="94"/>
                </a:lnTo>
                <a:lnTo>
                  <a:pt x="10466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37" name="object 17"/>
          <p:cNvSpPr>
            <a:spLocks/>
          </p:cNvSpPr>
          <p:nvPr/>
        </p:nvSpPr>
        <p:spPr bwMode="auto">
          <a:xfrm>
            <a:off x="2060575" y="1000125"/>
            <a:ext cx="303213" cy="357188"/>
          </a:xfrm>
          <a:custGeom>
            <a:avLst/>
            <a:gdLst/>
            <a:ahLst/>
            <a:cxnLst>
              <a:cxn ang="0">
                <a:pos x="148568" y="0"/>
              </a:cxn>
              <a:cxn ang="0">
                <a:pos x="191369" y="4436"/>
              </a:cxn>
              <a:cxn ang="0">
                <a:pos x="227435" y="17752"/>
              </a:cxn>
              <a:cxn ang="0">
                <a:pos x="264841" y="49956"/>
              </a:cxn>
              <a:cxn ang="0">
                <a:pos x="288691" y="93420"/>
              </a:cxn>
              <a:cxn ang="0">
                <a:pos x="298402" y="130374"/>
              </a:cxn>
              <a:cxn ang="0">
                <a:pos x="301837" y="171816"/>
              </a:cxn>
              <a:cxn ang="0">
                <a:pos x="301517" y="187418"/>
              </a:cxn>
              <a:cxn ang="0">
                <a:pos x="296643" y="229940"/>
              </a:cxn>
              <a:cxn ang="0">
                <a:pos x="281013" y="277287"/>
              </a:cxn>
              <a:cxn ang="0">
                <a:pos x="253554" y="316138"/>
              </a:cxn>
              <a:cxn ang="0">
                <a:pos x="212101" y="344613"/>
              </a:cxn>
              <a:cxn ang="0">
                <a:pos x="174577" y="355288"/>
              </a:cxn>
              <a:cxn ang="0">
                <a:pos x="146361" y="357517"/>
              </a:cxn>
              <a:cxn ang="0">
                <a:pos x="131211" y="356974"/>
              </a:cxn>
              <a:cxn ang="0">
                <a:pos x="91015" y="348778"/>
              </a:cxn>
              <a:cxn ang="0">
                <a:pos x="48983" y="322512"/>
              </a:cxn>
              <a:cxn ang="0">
                <a:pos x="21256" y="282256"/>
              </a:cxn>
              <a:cxn ang="0">
                <a:pos x="5475" y="235035"/>
              </a:cxn>
              <a:cxn ang="0">
                <a:pos x="453" y="194515"/>
              </a:cxn>
              <a:cxn ang="0">
                <a:pos x="0" y="179939"/>
              </a:cxn>
              <a:cxn ang="0">
                <a:pos x="351" y="165242"/>
              </a:cxn>
              <a:cxn ang="0">
                <a:pos x="5697" y="124620"/>
              </a:cxn>
              <a:cxn ang="0">
                <a:pos x="22831" y="77826"/>
              </a:cxn>
              <a:cxn ang="0">
                <a:pos x="45367" y="45831"/>
              </a:cxn>
              <a:cxn ang="0">
                <a:pos x="76254" y="19631"/>
              </a:cxn>
              <a:cxn ang="0">
                <a:pos x="122856" y="2036"/>
              </a:cxn>
              <a:cxn ang="0">
                <a:pos x="148568" y="0"/>
              </a:cxn>
            </a:cxnLst>
            <a:rect l="0" t="0" r="r" b="b"/>
            <a:pathLst>
              <a:path w="302260" h="357505">
                <a:moveTo>
                  <a:pt x="148568" y="0"/>
                </a:moveTo>
                <a:lnTo>
                  <a:pt x="191369" y="4436"/>
                </a:lnTo>
                <a:lnTo>
                  <a:pt x="227435" y="17752"/>
                </a:lnTo>
                <a:lnTo>
                  <a:pt x="264841" y="49956"/>
                </a:lnTo>
                <a:lnTo>
                  <a:pt x="288691" y="93420"/>
                </a:lnTo>
                <a:lnTo>
                  <a:pt x="298402" y="130374"/>
                </a:lnTo>
                <a:lnTo>
                  <a:pt x="301837" y="171816"/>
                </a:lnTo>
                <a:lnTo>
                  <a:pt x="301517" y="187418"/>
                </a:lnTo>
                <a:lnTo>
                  <a:pt x="296643" y="229940"/>
                </a:lnTo>
                <a:lnTo>
                  <a:pt x="281013" y="277287"/>
                </a:lnTo>
                <a:lnTo>
                  <a:pt x="253554" y="316138"/>
                </a:lnTo>
                <a:lnTo>
                  <a:pt x="212101" y="344613"/>
                </a:lnTo>
                <a:lnTo>
                  <a:pt x="174577" y="355288"/>
                </a:lnTo>
                <a:lnTo>
                  <a:pt x="146361" y="357517"/>
                </a:lnTo>
                <a:lnTo>
                  <a:pt x="131211" y="356974"/>
                </a:lnTo>
                <a:lnTo>
                  <a:pt x="91015" y="348778"/>
                </a:lnTo>
                <a:lnTo>
                  <a:pt x="48983" y="322512"/>
                </a:lnTo>
                <a:lnTo>
                  <a:pt x="21256" y="282256"/>
                </a:lnTo>
                <a:lnTo>
                  <a:pt x="5475" y="235035"/>
                </a:lnTo>
                <a:lnTo>
                  <a:pt x="453" y="194515"/>
                </a:lnTo>
                <a:lnTo>
                  <a:pt x="0" y="179939"/>
                </a:lnTo>
                <a:lnTo>
                  <a:pt x="351" y="165242"/>
                </a:lnTo>
                <a:lnTo>
                  <a:pt x="5697" y="124620"/>
                </a:lnTo>
                <a:lnTo>
                  <a:pt x="22831" y="77826"/>
                </a:lnTo>
                <a:lnTo>
                  <a:pt x="45367" y="45831"/>
                </a:lnTo>
                <a:lnTo>
                  <a:pt x="76254" y="19631"/>
                </a:lnTo>
                <a:lnTo>
                  <a:pt x="122856" y="2036"/>
                </a:lnTo>
                <a:lnTo>
                  <a:pt x="14856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object 18"/>
          <p:cNvSpPr txBox="1"/>
          <p:nvPr/>
        </p:nvSpPr>
        <p:spPr>
          <a:xfrm>
            <a:off x="536574" y="1793875"/>
            <a:ext cx="3654426" cy="39056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87020" indent="-27432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B03F99"/>
              </a:buClr>
              <a:buSzPct val="72916"/>
              <a:buFont typeface="Wingdings 2"/>
              <a:buChar char=""/>
              <a:tabLst>
                <a:tab pos="287020" algn="l"/>
              </a:tabLst>
              <a:defRPr/>
            </a:pPr>
            <a:r>
              <a:rPr sz="2400" spc="-15" dirty="0">
                <a:latin typeface="Bell MT" pitchFamily="18" charset="0"/>
                <a:cs typeface="Trebuchet MS"/>
              </a:rPr>
              <a:t>S</a:t>
            </a:r>
            <a:r>
              <a:rPr sz="2400" spc="-25" dirty="0">
                <a:latin typeface="Bell MT" pitchFamily="18" charset="0"/>
                <a:cs typeface="Trebuchet MS"/>
              </a:rPr>
              <a:t>o</a:t>
            </a:r>
            <a:r>
              <a:rPr sz="2400" dirty="0">
                <a:latin typeface="Bell MT" pitchFamily="18" charset="0"/>
                <a:cs typeface="Trebuchet MS"/>
              </a:rPr>
              <a:t>lid</a:t>
            </a:r>
            <a:r>
              <a:rPr sz="2400" spc="135" dirty="0">
                <a:latin typeface="Bell MT" pitchFamily="18" charset="0"/>
                <a:cs typeface="Times New Roman"/>
              </a:rPr>
              <a:t> </a:t>
            </a:r>
            <a:r>
              <a:rPr sz="2400" spc="-5" dirty="0">
                <a:latin typeface="Bell MT" pitchFamily="18" charset="0"/>
                <a:cs typeface="Trebuchet MS"/>
              </a:rPr>
              <a:t>waste</a:t>
            </a:r>
            <a:endParaRPr sz="2400">
              <a:latin typeface="Bell MT" pitchFamily="18" charset="0"/>
              <a:cs typeface="Trebuchet MS"/>
            </a:endParaRPr>
          </a:p>
          <a:p>
            <a:pPr marL="287020" indent="-274320" fontAlgn="auto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B03F99"/>
              </a:buClr>
              <a:buSzPct val="72916"/>
              <a:buFont typeface="Wingdings 2"/>
              <a:buChar char=""/>
              <a:tabLst>
                <a:tab pos="287020" algn="l"/>
              </a:tabLst>
              <a:defRPr/>
            </a:pPr>
            <a:r>
              <a:rPr sz="2400" spc="-5" dirty="0">
                <a:latin typeface="Bell MT" pitchFamily="18" charset="0"/>
                <a:cs typeface="Trebuchet MS"/>
              </a:rPr>
              <a:t>Li</a:t>
            </a:r>
            <a:r>
              <a:rPr sz="2400" spc="-10" dirty="0">
                <a:latin typeface="Bell MT" pitchFamily="18" charset="0"/>
                <a:cs typeface="Trebuchet MS"/>
              </a:rPr>
              <a:t>q</a:t>
            </a:r>
            <a:r>
              <a:rPr sz="2400" spc="-5" dirty="0">
                <a:latin typeface="Bell MT" pitchFamily="18" charset="0"/>
                <a:cs typeface="Trebuchet MS"/>
              </a:rPr>
              <a:t>ui</a:t>
            </a:r>
            <a:r>
              <a:rPr sz="2400" dirty="0">
                <a:latin typeface="Bell MT" pitchFamily="18" charset="0"/>
                <a:cs typeface="Trebuchet MS"/>
              </a:rPr>
              <a:t>d</a:t>
            </a:r>
            <a:r>
              <a:rPr sz="2400" spc="130" dirty="0">
                <a:latin typeface="Bell MT" pitchFamily="18" charset="0"/>
                <a:cs typeface="Times New Roman"/>
              </a:rPr>
              <a:t> </a:t>
            </a:r>
            <a:r>
              <a:rPr sz="2400" spc="-5" dirty="0">
                <a:latin typeface="Bell MT" pitchFamily="18" charset="0"/>
                <a:cs typeface="Trebuchet MS"/>
              </a:rPr>
              <a:t>waste</a:t>
            </a:r>
            <a:endParaRPr sz="2400">
              <a:latin typeface="Bell MT" pitchFamily="18" charset="0"/>
              <a:cs typeface="Trebuchet MS"/>
            </a:endParaRPr>
          </a:p>
          <a:p>
            <a:pPr marL="287020" indent="-274320" fontAlgn="auto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B03F99"/>
              </a:buClr>
              <a:buSzPct val="72916"/>
              <a:buFont typeface="Wingdings 2"/>
              <a:buChar char=""/>
              <a:tabLst>
                <a:tab pos="287020" algn="l"/>
              </a:tabLst>
              <a:defRPr/>
            </a:pPr>
            <a:r>
              <a:rPr sz="2400" spc="-5" dirty="0">
                <a:latin typeface="Bell MT" pitchFamily="18" charset="0"/>
                <a:cs typeface="Trebuchet MS"/>
              </a:rPr>
              <a:t>Gaseo</a:t>
            </a:r>
            <a:r>
              <a:rPr sz="2400" spc="-10" dirty="0">
                <a:latin typeface="Bell MT" pitchFamily="18" charset="0"/>
                <a:cs typeface="Trebuchet MS"/>
              </a:rPr>
              <a:t>us</a:t>
            </a:r>
            <a:r>
              <a:rPr sz="2400" spc="150" dirty="0">
                <a:latin typeface="Bell MT" pitchFamily="18" charset="0"/>
                <a:cs typeface="Times New Roman"/>
              </a:rPr>
              <a:t> </a:t>
            </a:r>
            <a:r>
              <a:rPr sz="2400" spc="-5" dirty="0">
                <a:latin typeface="Bell MT" pitchFamily="18" charset="0"/>
                <a:cs typeface="Trebuchet MS"/>
              </a:rPr>
              <a:t>waste</a:t>
            </a:r>
            <a:endParaRPr sz="2400">
              <a:latin typeface="Bell MT" pitchFamily="18" charset="0"/>
              <a:cs typeface="Trebuchet MS"/>
            </a:endParaRPr>
          </a:p>
          <a:p>
            <a:pPr marL="287020" indent="-274320" fontAlgn="auto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B03F99"/>
              </a:buClr>
              <a:buSzPct val="72916"/>
              <a:buFont typeface="Wingdings 2"/>
              <a:buChar char=""/>
              <a:tabLst>
                <a:tab pos="287020" algn="l"/>
              </a:tabLst>
              <a:defRPr/>
            </a:pPr>
            <a:r>
              <a:rPr sz="2400">
                <a:latin typeface="Bell MT" pitchFamily="18" charset="0"/>
                <a:cs typeface="Trebuchet MS"/>
              </a:rPr>
              <a:t>Animal</a:t>
            </a:r>
            <a:r>
              <a:rPr sz="2400" spc="114">
                <a:latin typeface="Bell MT" pitchFamily="18" charset="0"/>
                <a:cs typeface="Times New Roman"/>
              </a:rPr>
              <a:t> </a:t>
            </a:r>
            <a:r>
              <a:rPr sz="2400" spc="-5" smtClean="0">
                <a:latin typeface="Bell MT" pitchFamily="18" charset="0"/>
                <a:cs typeface="Trebuchet MS"/>
              </a:rPr>
              <a:t>by</a:t>
            </a:r>
            <a:r>
              <a:rPr lang="en-US" sz="2400" spc="-5" dirty="0" smtClean="0">
                <a:latin typeface="Bell MT" pitchFamily="18" charset="0"/>
                <a:cs typeface="Trebuchet MS"/>
              </a:rPr>
              <a:t> </a:t>
            </a:r>
            <a:r>
              <a:rPr sz="2400" spc="-20" smtClean="0">
                <a:latin typeface="Bell MT" pitchFamily="18" charset="0"/>
                <a:cs typeface="Trebuchet MS"/>
              </a:rPr>
              <a:t>pr</a:t>
            </a:r>
            <a:r>
              <a:rPr sz="2400" spc="-25" smtClean="0">
                <a:latin typeface="Bell MT" pitchFamily="18" charset="0"/>
                <a:cs typeface="Trebuchet MS"/>
              </a:rPr>
              <a:t>o</a:t>
            </a:r>
            <a:r>
              <a:rPr sz="2400" spc="-5" smtClean="0">
                <a:latin typeface="Bell MT" pitchFamily="18" charset="0"/>
                <a:cs typeface="Trebuchet MS"/>
              </a:rPr>
              <a:t>duc</a:t>
            </a:r>
            <a:r>
              <a:rPr sz="2400" spc="-15" smtClean="0">
                <a:latin typeface="Bell MT" pitchFamily="18" charset="0"/>
                <a:cs typeface="Trebuchet MS"/>
              </a:rPr>
              <a:t>t</a:t>
            </a:r>
            <a:r>
              <a:rPr sz="2400" spc="-20" smtClean="0">
                <a:latin typeface="Bell MT" pitchFamily="18" charset="0"/>
                <a:cs typeface="Trebuchet MS"/>
              </a:rPr>
              <a:t>(A</a:t>
            </a:r>
            <a:r>
              <a:rPr sz="2400" spc="-25" smtClean="0">
                <a:latin typeface="Bell MT" pitchFamily="18" charset="0"/>
                <a:cs typeface="Trebuchet MS"/>
              </a:rPr>
              <a:t>B</a:t>
            </a:r>
            <a:r>
              <a:rPr sz="2400" spc="-15" smtClean="0">
                <a:latin typeface="Bell MT" pitchFamily="18" charset="0"/>
                <a:cs typeface="Trebuchet MS"/>
              </a:rPr>
              <a:t>Ps</a:t>
            </a:r>
            <a:r>
              <a:rPr sz="2400" spc="-15" dirty="0">
                <a:latin typeface="Bell MT" pitchFamily="18" charset="0"/>
                <a:cs typeface="Trebuchet MS"/>
              </a:rPr>
              <a:t>)</a:t>
            </a:r>
            <a:endParaRPr sz="2400">
              <a:latin typeface="Bell MT" pitchFamily="18" charset="0"/>
              <a:cs typeface="Trebuchet MS"/>
            </a:endParaRPr>
          </a:p>
          <a:p>
            <a:pPr marL="287020" indent="-274320" fontAlgn="auto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rgbClr val="B03F99"/>
              </a:buClr>
              <a:buSzPct val="72916"/>
              <a:buFont typeface="Wingdings 2"/>
              <a:buChar char=""/>
              <a:tabLst>
                <a:tab pos="287020" algn="l"/>
              </a:tabLst>
              <a:defRPr/>
            </a:pPr>
            <a:r>
              <a:rPr sz="2400" spc="-15" dirty="0">
                <a:latin typeface="Bell MT" pitchFamily="18" charset="0"/>
                <a:cs typeface="Trebuchet MS"/>
              </a:rPr>
              <a:t>Bi</a:t>
            </a:r>
            <a:r>
              <a:rPr sz="2400" spc="-25" dirty="0">
                <a:latin typeface="Bell MT" pitchFamily="18" charset="0"/>
                <a:cs typeface="Trebuchet MS"/>
              </a:rPr>
              <a:t>o</a:t>
            </a:r>
            <a:r>
              <a:rPr sz="2400" spc="-5" dirty="0">
                <a:latin typeface="Bell MT" pitchFamily="18" charset="0"/>
                <a:cs typeface="Trebuchet MS"/>
              </a:rPr>
              <a:t>de</a:t>
            </a:r>
            <a:r>
              <a:rPr sz="2400" spc="-15" dirty="0">
                <a:latin typeface="Bell MT" pitchFamily="18" charset="0"/>
                <a:cs typeface="Trebuchet MS"/>
              </a:rPr>
              <a:t>g</a:t>
            </a:r>
            <a:r>
              <a:rPr sz="2400" dirty="0">
                <a:latin typeface="Bell MT" pitchFamily="18" charset="0"/>
                <a:cs typeface="Trebuchet MS"/>
              </a:rPr>
              <a:t>rada</a:t>
            </a:r>
            <a:r>
              <a:rPr sz="2400" spc="-15" dirty="0">
                <a:latin typeface="Bell MT" pitchFamily="18" charset="0"/>
                <a:cs typeface="Trebuchet MS"/>
              </a:rPr>
              <a:t>b</a:t>
            </a:r>
            <a:r>
              <a:rPr sz="2400" dirty="0">
                <a:latin typeface="Bell MT" pitchFamily="18" charset="0"/>
                <a:cs typeface="Trebuchet MS"/>
              </a:rPr>
              <a:t>le</a:t>
            </a:r>
            <a:r>
              <a:rPr sz="2400" spc="175" dirty="0">
                <a:latin typeface="Bell MT" pitchFamily="18" charset="0"/>
                <a:cs typeface="Times New Roman"/>
              </a:rPr>
              <a:t> </a:t>
            </a:r>
            <a:r>
              <a:rPr sz="2400" spc="-5" dirty="0">
                <a:latin typeface="Bell MT" pitchFamily="18" charset="0"/>
                <a:cs typeface="Trebuchet MS"/>
              </a:rPr>
              <a:t>waste</a:t>
            </a:r>
            <a:endParaRPr sz="2400">
              <a:latin typeface="Bell MT" pitchFamily="18" charset="0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57675" y="1793875"/>
            <a:ext cx="3971925" cy="31085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87338" indent="-274638">
              <a:lnSpc>
                <a:spcPct val="200000"/>
              </a:lnSpc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Chemical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</a:t>
            </a:r>
          </a:p>
          <a:p>
            <a:pPr marL="287338" indent="-274638">
              <a:lnSpc>
                <a:spcPct val="200000"/>
              </a:lnSpc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Commercial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/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Business waste</a:t>
            </a:r>
            <a:endParaRPr lang="en-US" sz="2400" dirty="0">
              <a:latin typeface="Bell MT" pitchFamily="18" charset="0"/>
              <a:ea typeface="Trebuchet MS" pitchFamily="34" charset="0"/>
              <a:cs typeface="Trebuchet MS" pitchFamily="34" charset="0"/>
            </a:endParaRPr>
          </a:p>
          <a:p>
            <a:pPr marL="287338" indent="-274638">
              <a:lnSpc>
                <a:spcPct val="200000"/>
              </a:lnSpc>
              <a:spcBef>
                <a:spcPts val="600"/>
              </a:spcBef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Biomedical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</a:t>
            </a:r>
          </a:p>
          <a:p>
            <a:pPr marL="287338" indent="-274638">
              <a:lnSpc>
                <a:spcPct val="200000"/>
              </a:lnSpc>
              <a:spcBef>
                <a:spcPts val="600"/>
              </a:spcBef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4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Bulky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</a:t>
            </a:r>
            <a:endParaRPr lang="en-US" sz="2400" dirty="0">
              <a:latin typeface="Bell MT" pitchFamily="18" charset="0"/>
              <a:ea typeface="Trebuchet MS" pitchFamily="34" charset="0"/>
              <a:cs typeface="Trebuchet MS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bject 2"/>
          <p:cNvSpPr>
            <a:spLocks noChangeArrowheads="1"/>
          </p:cNvSpPr>
          <p:nvPr/>
        </p:nvSpPr>
        <p:spPr bwMode="auto">
          <a:xfrm>
            <a:off x="520700" y="531813"/>
            <a:ext cx="2617788" cy="3190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7" name="object 3"/>
          <p:cNvSpPr>
            <a:spLocks/>
          </p:cNvSpPr>
          <p:nvPr/>
        </p:nvSpPr>
        <p:spPr bwMode="auto">
          <a:xfrm>
            <a:off x="2251075" y="627063"/>
            <a:ext cx="74613" cy="114300"/>
          </a:xfrm>
          <a:custGeom>
            <a:avLst/>
            <a:gdLst/>
            <a:ahLst/>
            <a:cxnLst>
              <a:cxn ang="0">
                <a:pos x="37088" y="0"/>
              </a:cxn>
              <a:cxn ang="0">
                <a:pos x="0" y="114056"/>
              </a:cxn>
              <a:cxn ang="0">
                <a:pos x="74176" y="114056"/>
              </a:cxn>
              <a:cxn ang="0">
                <a:pos x="37088" y="0"/>
              </a:cxn>
            </a:cxnLst>
            <a:rect l="0" t="0" r="r" b="b"/>
            <a:pathLst>
              <a:path w="74294" h="114300">
                <a:moveTo>
                  <a:pt x="37088" y="0"/>
                </a:moveTo>
                <a:lnTo>
                  <a:pt x="0" y="114056"/>
                </a:lnTo>
                <a:lnTo>
                  <a:pt x="74176" y="114056"/>
                </a:lnTo>
                <a:lnTo>
                  <a:pt x="3708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8" name="object 4"/>
          <p:cNvSpPr>
            <a:spLocks/>
          </p:cNvSpPr>
          <p:nvPr/>
        </p:nvSpPr>
        <p:spPr bwMode="auto">
          <a:xfrm>
            <a:off x="1471613" y="584200"/>
            <a:ext cx="117475" cy="212725"/>
          </a:xfrm>
          <a:custGeom>
            <a:avLst/>
            <a:gdLst/>
            <a:ahLst/>
            <a:cxnLst>
              <a:cxn ang="0">
                <a:pos x="25027" y="0"/>
              </a:cxn>
              <a:cxn ang="0">
                <a:pos x="19181" y="0"/>
              </a:cxn>
              <a:cxn ang="0">
                <a:pos x="10799" y="518"/>
              </a:cxn>
              <a:cxn ang="0">
                <a:pos x="0" y="1523"/>
              </a:cxn>
              <a:cxn ang="0">
                <a:pos x="0" y="212079"/>
              </a:cxn>
              <a:cxn ang="0">
                <a:pos x="12220" y="212989"/>
              </a:cxn>
              <a:cxn ang="0">
                <a:pos x="25186" y="213345"/>
              </a:cxn>
              <a:cxn ang="0">
                <a:pos x="40234" y="212483"/>
              </a:cxn>
              <a:cxn ang="0">
                <a:pos x="76608" y="199464"/>
              </a:cxn>
              <a:cxn ang="0">
                <a:pos x="101195" y="169368"/>
              </a:cxn>
              <a:cxn ang="0">
                <a:pos x="115882" y="121739"/>
              </a:cxn>
              <a:cxn ang="0">
                <a:pos x="116903" y="108547"/>
              </a:cxn>
              <a:cxn ang="0">
                <a:pos x="116218" y="89353"/>
              </a:cxn>
              <a:cxn ang="0">
                <a:pos x="105329" y="43531"/>
              </a:cxn>
              <a:cxn ang="0">
                <a:pos x="70247" y="8371"/>
              </a:cxn>
              <a:cxn ang="0">
                <a:pos x="28560" y="37"/>
              </a:cxn>
              <a:cxn ang="0">
                <a:pos x="25027" y="0"/>
              </a:cxn>
            </a:cxnLst>
            <a:rect l="0" t="0" r="r" b="b"/>
            <a:pathLst>
              <a:path w="117475" h="213359">
                <a:moveTo>
                  <a:pt x="25027" y="0"/>
                </a:moveTo>
                <a:lnTo>
                  <a:pt x="19181" y="0"/>
                </a:lnTo>
                <a:lnTo>
                  <a:pt x="10799" y="518"/>
                </a:lnTo>
                <a:lnTo>
                  <a:pt x="0" y="1523"/>
                </a:lnTo>
                <a:lnTo>
                  <a:pt x="0" y="212079"/>
                </a:lnTo>
                <a:lnTo>
                  <a:pt x="12220" y="212989"/>
                </a:lnTo>
                <a:lnTo>
                  <a:pt x="25186" y="213345"/>
                </a:lnTo>
                <a:lnTo>
                  <a:pt x="40234" y="212483"/>
                </a:lnTo>
                <a:lnTo>
                  <a:pt x="76608" y="199464"/>
                </a:lnTo>
                <a:lnTo>
                  <a:pt x="101195" y="169368"/>
                </a:lnTo>
                <a:lnTo>
                  <a:pt x="115882" y="121739"/>
                </a:lnTo>
                <a:lnTo>
                  <a:pt x="116903" y="108547"/>
                </a:lnTo>
                <a:lnTo>
                  <a:pt x="116218" y="89353"/>
                </a:lnTo>
                <a:lnTo>
                  <a:pt x="105329" y="43531"/>
                </a:lnTo>
                <a:lnTo>
                  <a:pt x="70247" y="8371"/>
                </a:lnTo>
                <a:lnTo>
                  <a:pt x="28560" y="37"/>
                </a:lnTo>
                <a:lnTo>
                  <a:pt x="2502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9" name="object 5"/>
          <p:cNvSpPr>
            <a:spLocks/>
          </p:cNvSpPr>
          <p:nvPr/>
        </p:nvSpPr>
        <p:spPr bwMode="auto">
          <a:xfrm>
            <a:off x="796925" y="581025"/>
            <a:ext cx="157163" cy="220663"/>
          </a:xfrm>
          <a:custGeom>
            <a:avLst/>
            <a:gdLst/>
            <a:ahLst/>
            <a:cxnLst>
              <a:cxn ang="0">
                <a:pos x="75749" y="0"/>
              </a:cxn>
              <a:cxn ang="0">
                <a:pos x="37877" y="10590"/>
              </a:cxn>
              <a:cxn ang="0">
                <a:pos x="13649" y="42625"/>
              </a:cxn>
              <a:cxn ang="0">
                <a:pos x="695" y="90349"/>
              </a:cxn>
              <a:cxn ang="0">
                <a:pos x="0" y="103200"/>
              </a:cxn>
              <a:cxn ang="0">
                <a:pos x="336" y="119738"/>
              </a:cxn>
              <a:cxn ang="0">
                <a:pos x="5663" y="160827"/>
              </a:cxn>
              <a:cxn ang="0">
                <a:pos x="26000" y="202404"/>
              </a:cxn>
              <a:cxn ang="0">
                <a:pos x="59173" y="220839"/>
              </a:cxn>
              <a:cxn ang="0">
                <a:pos x="76562" y="220534"/>
              </a:cxn>
              <a:cxn ang="0">
                <a:pos x="114847" y="210358"/>
              </a:cxn>
              <a:cxn ang="0">
                <a:pos x="143625" y="175757"/>
              </a:cxn>
              <a:cxn ang="0">
                <a:pos x="155196" y="125653"/>
              </a:cxn>
              <a:cxn ang="0">
                <a:pos x="155761" y="110873"/>
              </a:cxn>
              <a:cxn ang="0">
                <a:pos x="155073" y="91028"/>
              </a:cxn>
              <a:cxn ang="0">
                <a:pos x="144726" y="43399"/>
              </a:cxn>
              <a:cxn ang="0">
                <a:pos x="111596" y="7190"/>
              </a:cxn>
              <a:cxn ang="0">
                <a:pos x="75749" y="0"/>
              </a:cxn>
            </a:cxnLst>
            <a:rect l="0" t="0" r="r" b="b"/>
            <a:pathLst>
              <a:path w="156209" h="220979">
                <a:moveTo>
                  <a:pt x="75749" y="0"/>
                </a:moveTo>
                <a:lnTo>
                  <a:pt x="37877" y="10590"/>
                </a:lnTo>
                <a:lnTo>
                  <a:pt x="13649" y="42625"/>
                </a:lnTo>
                <a:lnTo>
                  <a:pt x="695" y="90349"/>
                </a:lnTo>
                <a:lnTo>
                  <a:pt x="0" y="103200"/>
                </a:lnTo>
                <a:lnTo>
                  <a:pt x="336" y="119738"/>
                </a:lnTo>
                <a:lnTo>
                  <a:pt x="5663" y="160827"/>
                </a:lnTo>
                <a:lnTo>
                  <a:pt x="26000" y="202404"/>
                </a:lnTo>
                <a:lnTo>
                  <a:pt x="59173" y="220839"/>
                </a:lnTo>
                <a:lnTo>
                  <a:pt x="76562" y="220534"/>
                </a:lnTo>
                <a:lnTo>
                  <a:pt x="114847" y="210358"/>
                </a:lnTo>
                <a:lnTo>
                  <a:pt x="143625" y="175757"/>
                </a:lnTo>
                <a:lnTo>
                  <a:pt x="155196" y="125653"/>
                </a:lnTo>
                <a:lnTo>
                  <a:pt x="155761" y="110873"/>
                </a:lnTo>
                <a:lnTo>
                  <a:pt x="155073" y="91028"/>
                </a:lnTo>
                <a:lnTo>
                  <a:pt x="144726" y="43399"/>
                </a:lnTo>
                <a:lnTo>
                  <a:pt x="111596" y="7190"/>
                </a:lnTo>
                <a:lnTo>
                  <a:pt x="75749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50" name="object 6"/>
          <p:cNvSpPr>
            <a:spLocks/>
          </p:cNvSpPr>
          <p:nvPr/>
        </p:nvSpPr>
        <p:spPr bwMode="auto">
          <a:xfrm>
            <a:off x="2941638" y="536575"/>
            <a:ext cx="196850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6855" y="0"/>
              </a:cxn>
              <a:cxn ang="0">
                <a:pos x="196855" y="48646"/>
              </a:cxn>
              <a:cxn ang="0">
                <a:pos x="54732" y="48646"/>
              </a:cxn>
              <a:cxn ang="0">
                <a:pos x="54732" y="120914"/>
              </a:cxn>
              <a:cxn ang="0">
                <a:pos x="156590" y="120914"/>
              </a:cxn>
              <a:cxn ang="0">
                <a:pos x="156590" y="167396"/>
              </a:cxn>
              <a:cxn ang="0">
                <a:pos x="54732" y="167396"/>
              </a:cxn>
              <a:cxn ang="0">
                <a:pos x="54732" y="259841"/>
              </a:cxn>
              <a:cxn ang="0">
                <a:pos x="194569" y="259841"/>
              </a:cxn>
              <a:cxn ang="0">
                <a:pos x="194569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6850" h="308609">
                <a:moveTo>
                  <a:pt x="0" y="0"/>
                </a:moveTo>
                <a:lnTo>
                  <a:pt x="196855" y="0"/>
                </a:lnTo>
                <a:lnTo>
                  <a:pt x="196855" y="48646"/>
                </a:lnTo>
                <a:lnTo>
                  <a:pt x="54732" y="48646"/>
                </a:lnTo>
                <a:lnTo>
                  <a:pt x="54732" y="120914"/>
                </a:lnTo>
                <a:lnTo>
                  <a:pt x="156590" y="120914"/>
                </a:lnTo>
                <a:lnTo>
                  <a:pt x="156590" y="167396"/>
                </a:lnTo>
                <a:lnTo>
                  <a:pt x="54732" y="167396"/>
                </a:lnTo>
                <a:lnTo>
                  <a:pt x="54732" y="259841"/>
                </a:lnTo>
                <a:lnTo>
                  <a:pt x="194569" y="259841"/>
                </a:lnTo>
                <a:lnTo>
                  <a:pt x="194569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51" name="object 7"/>
          <p:cNvSpPr>
            <a:spLocks/>
          </p:cNvSpPr>
          <p:nvPr/>
        </p:nvSpPr>
        <p:spPr bwMode="auto">
          <a:xfrm>
            <a:off x="2649538" y="536575"/>
            <a:ext cx="255587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5519" y="0"/>
              </a:cxn>
              <a:cxn ang="0">
                <a:pos x="255519" y="48646"/>
              </a:cxn>
              <a:cxn ang="0">
                <a:pos x="152912" y="48646"/>
              </a:cxn>
              <a:cxn ang="0">
                <a:pos x="152912" y="308488"/>
              </a:cxn>
              <a:cxn ang="0">
                <a:pos x="98166" y="308488"/>
              </a:cxn>
              <a:cxn ang="0">
                <a:pos x="98166" y="48646"/>
              </a:cxn>
              <a:cxn ang="0">
                <a:pos x="0" y="48646"/>
              </a:cxn>
              <a:cxn ang="0">
                <a:pos x="0" y="0"/>
              </a:cxn>
            </a:cxnLst>
            <a:rect l="0" t="0" r="r" b="b"/>
            <a:pathLst>
              <a:path w="255905" h="308609">
                <a:moveTo>
                  <a:pt x="0" y="0"/>
                </a:moveTo>
                <a:lnTo>
                  <a:pt x="255519" y="0"/>
                </a:lnTo>
                <a:lnTo>
                  <a:pt x="255519" y="48646"/>
                </a:lnTo>
                <a:lnTo>
                  <a:pt x="152912" y="48646"/>
                </a:lnTo>
                <a:lnTo>
                  <a:pt x="152912" y="308488"/>
                </a:lnTo>
                <a:lnTo>
                  <a:pt x="98166" y="308488"/>
                </a:lnTo>
                <a:lnTo>
                  <a:pt x="98166" y="48646"/>
                </a:lnTo>
                <a:lnTo>
                  <a:pt x="0" y="4864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52" name="object 8"/>
          <p:cNvSpPr>
            <a:spLocks/>
          </p:cNvSpPr>
          <p:nvPr/>
        </p:nvSpPr>
        <p:spPr bwMode="auto">
          <a:xfrm>
            <a:off x="1795463" y="536575"/>
            <a:ext cx="377825" cy="314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149" y="0"/>
              </a:cxn>
              <a:cxn ang="0">
                <a:pos x="115061" y="186171"/>
              </a:cxn>
              <a:cxn ang="0">
                <a:pos x="177545" y="0"/>
              </a:cxn>
              <a:cxn ang="0">
                <a:pos x="201548" y="0"/>
              </a:cxn>
              <a:cxn ang="0">
                <a:pos x="264295" y="186171"/>
              </a:cxn>
              <a:cxn ang="0">
                <a:pos x="322076" y="0"/>
              </a:cxn>
              <a:cxn ang="0">
                <a:pos x="379094" y="0"/>
              </a:cxn>
              <a:cxn ang="0">
                <a:pos x="279272" y="312663"/>
              </a:cxn>
              <a:cxn ang="0">
                <a:pos x="256793" y="312663"/>
              </a:cxn>
              <a:cxn ang="0">
                <a:pos x="189356" y="118109"/>
              </a:cxn>
              <a:cxn ang="0">
                <a:pos x="123824" y="312663"/>
              </a:cxn>
              <a:cxn ang="0">
                <a:pos x="101345" y="312663"/>
              </a:cxn>
              <a:cxn ang="0">
                <a:pos x="0" y="0"/>
              </a:cxn>
            </a:cxnLst>
            <a:rect l="0" t="0" r="r" b="b"/>
            <a:pathLst>
              <a:path w="379094" h="313055">
                <a:moveTo>
                  <a:pt x="0" y="0"/>
                </a:moveTo>
                <a:lnTo>
                  <a:pt x="57149" y="0"/>
                </a:lnTo>
                <a:lnTo>
                  <a:pt x="115061" y="186171"/>
                </a:lnTo>
                <a:lnTo>
                  <a:pt x="177545" y="0"/>
                </a:lnTo>
                <a:lnTo>
                  <a:pt x="201548" y="0"/>
                </a:lnTo>
                <a:lnTo>
                  <a:pt x="264295" y="186171"/>
                </a:lnTo>
                <a:lnTo>
                  <a:pt x="322076" y="0"/>
                </a:lnTo>
                <a:lnTo>
                  <a:pt x="379094" y="0"/>
                </a:lnTo>
                <a:lnTo>
                  <a:pt x="279272" y="312663"/>
                </a:lnTo>
                <a:lnTo>
                  <a:pt x="256793" y="312663"/>
                </a:lnTo>
                <a:lnTo>
                  <a:pt x="189356" y="118109"/>
                </a:lnTo>
                <a:lnTo>
                  <a:pt x="123824" y="312663"/>
                </a:lnTo>
                <a:lnTo>
                  <a:pt x="101345" y="312663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53" name="object 9"/>
          <p:cNvSpPr>
            <a:spLocks/>
          </p:cNvSpPr>
          <p:nvPr/>
        </p:nvSpPr>
        <p:spPr bwMode="auto">
          <a:xfrm>
            <a:off x="1296988" y="536575"/>
            <a:ext cx="55562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44" y="0"/>
              </a:cxn>
              <a:cxn ang="0">
                <a:pos x="54744" y="308478"/>
              </a:cxn>
              <a:cxn ang="0">
                <a:pos x="0" y="308478"/>
              </a:cxn>
              <a:cxn ang="0">
                <a:pos x="0" y="0"/>
              </a:cxn>
            </a:cxnLst>
            <a:rect l="0" t="0" r="r" b="b"/>
            <a:pathLst>
              <a:path w="55244" h="308609">
                <a:moveTo>
                  <a:pt x="0" y="0"/>
                </a:moveTo>
                <a:lnTo>
                  <a:pt x="54744" y="0"/>
                </a:lnTo>
                <a:lnTo>
                  <a:pt x="54744" y="308478"/>
                </a:lnTo>
                <a:lnTo>
                  <a:pt x="0" y="30847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54" name="object 10"/>
          <p:cNvSpPr>
            <a:spLocks/>
          </p:cNvSpPr>
          <p:nvPr/>
        </p:nvSpPr>
        <p:spPr bwMode="auto">
          <a:xfrm>
            <a:off x="1058863" y="536575"/>
            <a:ext cx="193675" cy="309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57" y="0"/>
              </a:cxn>
              <a:cxn ang="0">
                <a:pos x="54757" y="259841"/>
              </a:cxn>
              <a:cxn ang="0">
                <a:pos x="194166" y="259841"/>
              </a:cxn>
              <a:cxn ang="0">
                <a:pos x="194166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4309" h="308609">
                <a:moveTo>
                  <a:pt x="0" y="0"/>
                </a:moveTo>
                <a:lnTo>
                  <a:pt x="54757" y="0"/>
                </a:lnTo>
                <a:lnTo>
                  <a:pt x="54757" y="259841"/>
                </a:lnTo>
                <a:lnTo>
                  <a:pt x="194166" y="259841"/>
                </a:lnTo>
                <a:lnTo>
                  <a:pt x="194166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55" name="object 11"/>
          <p:cNvSpPr>
            <a:spLocks/>
          </p:cNvSpPr>
          <p:nvPr/>
        </p:nvSpPr>
        <p:spPr bwMode="auto">
          <a:xfrm>
            <a:off x="1417638" y="534988"/>
            <a:ext cx="228600" cy="311150"/>
          </a:xfrm>
          <a:custGeom>
            <a:avLst/>
            <a:gdLst/>
            <a:ahLst/>
            <a:cxnLst>
              <a:cxn ang="0">
                <a:pos x="82295" y="0"/>
              </a:cxn>
              <a:cxn ang="0">
                <a:pos x="124235" y="4426"/>
              </a:cxn>
              <a:cxn ang="0">
                <a:pos x="170453" y="24049"/>
              </a:cxn>
              <a:cxn ang="0">
                <a:pos x="199392" y="52874"/>
              </a:cxn>
              <a:cxn ang="0">
                <a:pos x="218485" y="86278"/>
              </a:cxn>
              <a:cxn ang="0">
                <a:pos x="228535" y="135314"/>
              </a:cxn>
              <a:cxn ang="0">
                <a:pos x="228107" y="153973"/>
              </a:cxn>
              <a:cxn ang="0">
                <a:pos x="221310" y="203419"/>
              </a:cxn>
              <a:cxn ang="0">
                <a:pos x="206250" y="243238"/>
              </a:cxn>
              <a:cxn ang="0">
                <a:pos x="182935" y="273649"/>
              </a:cxn>
              <a:cxn ang="0">
                <a:pos x="139022" y="299939"/>
              </a:cxn>
              <a:cxn ang="0">
                <a:pos x="96478" y="309246"/>
              </a:cxn>
              <a:cxn ang="0">
                <a:pos x="0" y="310652"/>
              </a:cxn>
              <a:cxn ang="0">
                <a:pos x="0" y="2285"/>
              </a:cxn>
              <a:cxn ang="0">
                <a:pos x="50206" y="659"/>
              </a:cxn>
              <a:cxn ang="0">
                <a:pos x="82295" y="0"/>
              </a:cxn>
            </a:cxnLst>
            <a:rect l="0" t="0" r="r" b="b"/>
            <a:pathLst>
              <a:path w="228600" h="311150">
                <a:moveTo>
                  <a:pt x="82295" y="0"/>
                </a:moveTo>
                <a:lnTo>
                  <a:pt x="124235" y="4426"/>
                </a:lnTo>
                <a:lnTo>
                  <a:pt x="170453" y="24049"/>
                </a:lnTo>
                <a:lnTo>
                  <a:pt x="199392" y="52874"/>
                </a:lnTo>
                <a:lnTo>
                  <a:pt x="218485" y="86278"/>
                </a:lnTo>
                <a:lnTo>
                  <a:pt x="228535" y="135314"/>
                </a:lnTo>
                <a:lnTo>
                  <a:pt x="228107" y="153973"/>
                </a:lnTo>
                <a:lnTo>
                  <a:pt x="221310" y="203419"/>
                </a:lnTo>
                <a:lnTo>
                  <a:pt x="206250" y="243238"/>
                </a:lnTo>
                <a:lnTo>
                  <a:pt x="182935" y="273649"/>
                </a:lnTo>
                <a:lnTo>
                  <a:pt x="139022" y="299939"/>
                </a:lnTo>
                <a:lnTo>
                  <a:pt x="96478" y="309246"/>
                </a:lnTo>
                <a:lnTo>
                  <a:pt x="0" y="310652"/>
                </a:lnTo>
                <a:lnTo>
                  <a:pt x="0" y="2285"/>
                </a:lnTo>
                <a:lnTo>
                  <a:pt x="50206" y="659"/>
                </a:lnTo>
                <a:lnTo>
                  <a:pt x="8229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56" name="object 12"/>
          <p:cNvSpPr>
            <a:spLocks/>
          </p:cNvSpPr>
          <p:nvPr/>
        </p:nvSpPr>
        <p:spPr bwMode="auto">
          <a:xfrm>
            <a:off x="2152650" y="533400"/>
            <a:ext cx="271463" cy="312738"/>
          </a:xfrm>
          <a:custGeom>
            <a:avLst/>
            <a:gdLst/>
            <a:ahLst/>
            <a:cxnLst>
              <a:cxn ang="0">
                <a:pos x="123062" y="0"/>
              </a:cxn>
              <a:cxn ang="0">
                <a:pos x="147065" y="0"/>
              </a:cxn>
              <a:cxn ang="0">
                <a:pos x="271022" y="312663"/>
              </a:cxn>
              <a:cxn ang="0">
                <a:pos x="210574" y="312663"/>
              </a:cxn>
              <a:cxn ang="0">
                <a:pos x="188095" y="250179"/>
              </a:cxn>
              <a:cxn ang="0">
                <a:pos x="82427" y="250179"/>
              </a:cxn>
              <a:cxn ang="0">
                <a:pos x="60959" y="312663"/>
              </a:cxn>
              <a:cxn ang="0">
                <a:pos x="0" y="312663"/>
              </a:cxn>
              <a:cxn ang="0">
                <a:pos x="123062" y="0"/>
              </a:cxn>
            </a:cxnLst>
            <a:rect l="0" t="0" r="r" b="b"/>
            <a:pathLst>
              <a:path w="271144" h="313055">
                <a:moveTo>
                  <a:pt x="123062" y="0"/>
                </a:moveTo>
                <a:lnTo>
                  <a:pt x="147065" y="0"/>
                </a:lnTo>
                <a:lnTo>
                  <a:pt x="271022" y="312663"/>
                </a:lnTo>
                <a:lnTo>
                  <a:pt x="210574" y="312663"/>
                </a:lnTo>
                <a:lnTo>
                  <a:pt x="188095" y="250179"/>
                </a:lnTo>
                <a:lnTo>
                  <a:pt x="82427" y="250179"/>
                </a:lnTo>
                <a:lnTo>
                  <a:pt x="60959" y="312663"/>
                </a:lnTo>
                <a:lnTo>
                  <a:pt x="0" y="312663"/>
                </a:lnTo>
                <a:lnTo>
                  <a:pt x="12306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57" name="object 13"/>
          <p:cNvSpPr>
            <a:spLocks/>
          </p:cNvSpPr>
          <p:nvPr/>
        </p:nvSpPr>
        <p:spPr bwMode="auto">
          <a:xfrm>
            <a:off x="2443163" y="531813"/>
            <a:ext cx="185737" cy="319087"/>
          </a:xfrm>
          <a:custGeom>
            <a:avLst/>
            <a:gdLst/>
            <a:ahLst/>
            <a:cxnLst>
              <a:cxn ang="0">
                <a:pos x="93303" y="0"/>
              </a:cxn>
              <a:cxn ang="0">
                <a:pos x="137331" y="4454"/>
              </a:cxn>
              <a:cxn ang="0">
                <a:pos x="168725" y="17753"/>
              </a:cxn>
              <a:cxn ang="0">
                <a:pos x="155144" y="67177"/>
              </a:cxn>
              <a:cxn ang="0">
                <a:pos x="143636" y="59844"/>
              </a:cxn>
              <a:cxn ang="0">
                <a:pos x="131864" y="54120"/>
              </a:cxn>
              <a:cxn ang="0">
                <a:pos x="119833" y="50006"/>
              </a:cxn>
              <a:cxn ang="0">
                <a:pos x="107552" y="47501"/>
              </a:cxn>
              <a:cxn ang="0">
                <a:pos x="95026" y="46606"/>
              </a:cxn>
              <a:cxn ang="0">
                <a:pos x="80694" y="48210"/>
              </a:cxn>
              <a:cxn ang="0">
                <a:pos x="69467" y="53043"/>
              </a:cxn>
              <a:cxn ang="0">
                <a:pos x="59538" y="64311"/>
              </a:cxn>
              <a:cxn ang="0">
                <a:pos x="55168" y="75415"/>
              </a:cxn>
              <a:cxn ang="0">
                <a:pos x="56215" y="86040"/>
              </a:cxn>
              <a:cxn ang="0">
                <a:pos x="86517" y="122769"/>
              </a:cxn>
              <a:cxn ang="0">
                <a:pos x="117660" y="139949"/>
              </a:cxn>
              <a:cxn ang="0">
                <a:pos x="131277" y="147361"/>
              </a:cxn>
              <a:cxn ang="0">
                <a:pos x="165924" y="174193"/>
              </a:cxn>
              <a:cxn ang="0">
                <a:pos x="185074" y="219340"/>
              </a:cxn>
              <a:cxn ang="0">
                <a:pos x="185885" y="232654"/>
              </a:cxn>
              <a:cxn ang="0">
                <a:pos x="184886" y="246282"/>
              </a:cxn>
              <a:cxn ang="0">
                <a:pos x="160837" y="291045"/>
              </a:cxn>
              <a:cxn ang="0">
                <a:pos x="127903" y="310529"/>
              </a:cxn>
              <a:cxn ang="0">
                <a:pos x="90343" y="318569"/>
              </a:cxn>
              <a:cxn ang="0">
                <a:pos x="74150" y="318328"/>
              </a:cxn>
              <a:cxn ang="0">
                <a:pos x="34143" y="312501"/>
              </a:cxn>
              <a:cxn ang="0">
                <a:pos x="2934" y="299133"/>
              </a:cxn>
              <a:cxn ang="0">
                <a:pos x="19389" y="247649"/>
              </a:cxn>
              <a:cxn ang="0">
                <a:pos x="31512" y="255413"/>
              </a:cxn>
              <a:cxn ang="0">
                <a:pos x="43573" y="261550"/>
              </a:cxn>
              <a:cxn ang="0">
                <a:pos x="55560" y="266070"/>
              </a:cxn>
              <a:cxn ang="0">
                <a:pos x="67462" y="268985"/>
              </a:cxn>
              <a:cxn ang="0">
                <a:pos x="79271" y="270302"/>
              </a:cxn>
              <a:cxn ang="0">
                <a:pos x="98898" y="268940"/>
              </a:cxn>
              <a:cxn ang="0">
                <a:pos x="113730" y="264749"/>
              </a:cxn>
              <a:cxn ang="0">
                <a:pos x="123960" y="257728"/>
              </a:cxn>
              <a:cxn ang="0">
                <a:pos x="129779" y="247877"/>
              </a:cxn>
              <a:cxn ang="0">
                <a:pos x="129846" y="231513"/>
              </a:cxn>
              <a:cxn ang="0">
                <a:pos x="127350" y="219480"/>
              </a:cxn>
              <a:cxn ang="0">
                <a:pos x="96473" y="187534"/>
              </a:cxn>
              <a:cxn ang="0">
                <a:pos x="66797" y="171289"/>
              </a:cxn>
              <a:cxn ang="0">
                <a:pos x="52803" y="163665"/>
              </a:cxn>
              <a:cxn ang="0">
                <a:pos x="17834" y="137008"/>
              </a:cxn>
              <a:cxn ang="0">
                <a:pos x="1435" y="99848"/>
              </a:cxn>
              <a:cxn ang="0">
                <a:pos x="0" y="88935"/>
              </a:cxn>
              <a:cxn ang="0">
                <a:pos x="766" y="73777"/>
              </a:cxn>
              <a:cxn ang="0">
                <a:pos x="21075" y="28391"/>
              </a:cxn>
              <a:cxn ang="0">
                <a:pos x="54673" y="6746"/>
              </a:cxn>
              <a:cxn ang="0">
                <a:pos x="91815" y="7"/>
              </a:cxn>
              <a:cxn ang="0">
                <a:pos x="93303" y="0"/>
              </a:cxn>
            </a:cxnLst>
            <a:rect l="0" t="0" r="r" b="b"/>
            <a:pathLst>
              <a:path w="186055" h="318769">
                <a:moveTo>
                  <a:pt x="93303" y="0"/>
                </a:moveTo>
                <a:lnTo>
                  <a:pt x="137331" y="4454"/>
                </a:lnTo>
                <a:lnTo>
                  <a:pt x="168725" y="17753"/>
                </a:lnTo>
                <a:lnTo>
                  <a:pt x="155144" y="67177"/>
                </a:lnTo>
                <a:lnTo>
                  <a:pt x="143636" y="59844"/>
                </a:lnTo>
                <a:lnTo>
                  <a:pt x="131864" y="54120"/>
                </a:lnTo>
                <a:lnTo>
                  <a:pt x="119833" y="50006"/>
                </a:lnTo>
                <a:lnTo>
                  <a:pt x="107552" y="47501"/>
                </a:lnTo>
                <a:lnTo>
                  <a:pt x="95026" y="46606"/>
                </a:lnTo>
                <a:lnTo>
                  <a:pt x="80694" y="48210"/>
                </a:lnTo>
                <a:lnTo>
                  <a:pt x="69467" y="53043"/>
                </a:lnTo>
                <a:lnTo>
                  <a:pt x="59538" y="64311"/>
                </a:lnTo>
                <a:lnTo>
                  <a:pt x="55168" y="75415"/>
                </a:lnTo>
                <a:lnTo>
                  <a:pt x="56215" y="86040"/>
                </a:lnTo>
                <a:lnTo>
                  <a:pt x="86517" y="122769"/>
                </a:lnTo>
                <a:lnTo>
                  <a:pt x="117660" y="139949"/>
                </a:lnTo>
                <a:lnTo>
                  <a:pt x="131277" y="147361"/>
                </a:lnTo>
                <a:lnTo>
                  <a:pt x="165924" y="174193"/>
                </a:lnTo>
                <a:lnTo>
                  <a:pt x="185074" y="219340"/>
                </a:lnTo>
                <a:lnTo>
                  <a:pt x="185885" y="232654"/>
                </a:lnTo>
                <a:lnTo>
                  <a:pt x="184886" y="246282"/>
                </a:lnTo>
                <a:lnTo>
                  <a:pt x="160837" y="291045"/>
                </a:lnTo>
                <a:lnTo>
                  <a:pt x="127903" y="310529"/>
                </a:lnTo>
                <a:lnTo>
                  <a:pt x="90343" y="318569"/>
                </a:lnTo>
                <a:lnTo>
                  <a:pt x="74150" y="318328"/>
                </a:lnTo>
                <a:lnTo>
                  <a:pt x="34143" y="312501"/>
                </a:lnTo>
                <a:lnTo>
                  <a:pt x="2934" y="299133"/>
                </a:lnTo>
                <a:lnTo>
                  <a:pt x="19389" y="247649"/>
                </a:lnTo>
                <a:lnTo>
                  <a:pt x="31512" y="255413"/>
                </a:lnTo>
                <a:lnTo>
                  <a:pt x="43573" y="261550"/>
                </a:lnTo>
                <a:lnTo>
                  <a:pt x="55560" y="266070"/>
                </a:lnTo>
                <a:lnTo>
                  <a:pt x="67462" y="268985"/>
                </a:lnTo>
                <a:lnTo>
                  <a:pt x="79271" y="270302"/>
                </a:lnTo>
                <a:lnTo>
                  <a:pt x="98898" y="268940"/>
                </a:lnTo>
                <a:lnTo>
                  <a:pt x="113730" y="264749"/>
                </a:lnTo>
                <a:lnTo>
                  <a:pt x="123960" y="257728"/>
                </a:lnTo>
                <a:lnTo>
                  <a:pt x="129779" y="247877"/>
                </a:lnTo>
                <a:lnTo>
                  <a:pt x="129846" y="231513"/>
                </a:lnTo>
                <a:lnTo>
                  <a:pt x="127350" y="219480"/>
                </a:lnTo>
                <a:lnTo>
                  <a:pt x="96473" y="187534"/>
                </a:lnTo>
                <a:lnTo>
                  <a:pt x="66797" y="171289"/>
                </a:lnTo>
                <a:lnTo>
                  <a:pt x="52803" y="163665"/>
                </a:lnTo>
                <a:lnTo>
                  <a:pt x="17834" y="137008"/>
                </a:lnTo>
                <a:lnTo>
                  <a:pt x="1435" y="99848"/>
                </a:lnTo>
                <a:lnTo>
                  <a:pt x="0" y="88935"/>
                </a:lnTo>
                <a:lnTo>
                  <a:pt x="766" y="73777"/>
                </a:lnTo>
                <a:lnTo>
                  <a:pt x="21075" y="28391"/>
                </a:lnTo>
                <a:lnTo>
                  <a:pt x="54673" y="6746"/>
                </a:lnTo>
                <a:lnTo>
                  <a:pt x="91815" y="7"/>
                </a:lnTo>
                <a:lnTo>
                  <a:pt x="93303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58" name="object 14"/>
          <p:cNvSpPr>
            <a:spLocks/>
          </p:cNvSpPr>
          <p:nvPr/>
        </p:nvSpPr>
        <p:spPr bwMode="auto">
          <a:xfrm>
            <a:off x="520700" y="531813"/>
            <a:ext cx="185738" cy="319087"/>
          </a:xfrm>
          <a:custGeom>
            <a:avLst/>
            <a:gdLst/>
            <a:ahLst/>
            <a:cxnLst>
              <a:cxn ang="0">
                <a:pos x="93335" y="0"/>
              </a:cxn>
              <a:cxn ang="0">
                <a:pos x="137328" y="4447"/>
              </a:cxn>
              <a:cxn ang="0">
                <a:pos x="168769" y="17728"/>
              </a:cxn>
              <a:cxn ang="0">
                <a:pos x="155249" y="67177"/>
              </a:cxn>
              <a:cxn ang="0">
                <a:pos x="143716" y="59848"/>
              </a:cxn>
              <a:cxn ang="0">
                <a:pos x="131937" y="54126"/>
              </a:cxn>
              <a:cxn ang="0">
                <a:pos x="119914" y="50011"/>
              </a:cxn>
              <a:cxn ang="0">
                <a:pos x="107644" y="47505"/>
              </a:cxn>
              <a:cxn ang="0">
                <a:pos x="95129" y="46606"/>
              </a:cxn>
              <a:cxn ang="0">
                <a:pos x="80748" y="48202"/>
              </a:cxn>
              <a:cxn ang="0">
                <a:pos x="69521" y="53011"/>
              </a:cxn>
              <a:cxn ang="0">
                <a:pos x="59592" y="64289"/>
              </a:cxn>
              <a:cxn ang="0">
                <a:pos x="55199" y="75384"/>
              </a:cxn>
              <a:cxn ang="0">
                <a:pos x="56240" y="86011"/>
              </a:cxn>
              <a:cxn ang="0">
                <a:pos x="86516" y="122725"/>
              </a:cxn>
              <a:cxn ang="0">
                <a:pos x="117658" y="139914"/>
              </a:cxn>
              <a:cxn ang="0">
                <a:pos x="131284" y="147336"/>
              </a:cxn>
              <a:cxn ang="0">
                <a:pos x="165923" y="174175"/>
              </a:cxn>
              <a:cxn ang="0">
                <a:pos x="185147" y="219304"/>
              </a:cxn>
              <a:cxn ang="0">
                <a:pos x="185990" y="232599"/>
              </a:cxn>
              <a:cxn ang="0">
                <a:pos x="184986" y="246232"/>
              </a:cxn>
              <a:cxn ang="0">
                <a:pos x="160904" y="290976"/>
              </a:cxn>
              <a:cxn ang="0">
                <a:pos x="127976" y="310514"/>
              </a:cxn>
              <a:cxn ang="0">
                <a:pos x="90427" y="318567"/>
              </a:cxn>
              <a:cxn ang="0">
                <a:pos x="74216" y="318328"/>
              </a:cxn>
              <a:cxn ang="0">
                <a:pos x="34210" y="312513"/>
              </a:cxn>
              <a:cxn ang="0">
                <a:pos x="2999" y="299169"/>
              </a:cxn>
              <a:cxn ang="0">
                <a:pos x="19409" y="247649"/>
              </a:cxn>
              <a:cxn ang="0">
                <a:pos x="31532" y="255405"/>
              </a:cxn>
              <a:cxn ang="0">
                <a:pos x="43582" y="261539"/>
              </a:cxn>
              <a:cxn ang="0">
                <a:pos x="55558" y="266059"/>
              </a:cxn>
              <a:cxn ang="0">
                <a:pos x="67460" y="268976"/>
              </a:cxn>
              <a:cxn ang="0">
                <a:pos x="79288" y="270299"/>
              </a:cxn>
              <a:cxn ang="0">
                <a:pos x="98940" y="268940"/>
              </a:cxn>
              <a:cxn ang="0">
                <a:pos x="113780" y="264752"/>
              </a:cxn>
              <a:cxn ang="0">
                <a:pos x="124007" y="257738"/>
              </a:cxn>
              <a:cxn ang="0">
                <a:pos x="129821" y="247895"/>
              </a:cxn>
              <a:cxn ang="0">
                <a:pos x="129895" y="231519"/>
              </a:cxn>
              <a:cxn ang="0">
                <a:pos x="127417" y="219481"/>
              </a:cxn>
              <a:cxn ang="0">
                <a:pos x="96537" y="187565"/>
              </a:cxn>
              <a:cxn ang="0">
                <a:pos x="66873" y="171316"/>
              </a:cxn>
              <a:cxn ang="0">
                <a:pos x="52873" y="163683"/>
              </a:cxn>
              <a:cxn ang="0">
                <a:pos x="17902" y="137019"/>
              </a:cxn>
              <a:cxn ang="0">
                <a:pos x="1454" y="99864"/>
              </a:cxn>
              <a:cxn ang="0">
                <a:pos x="0" y="88954"/>
              </a:cxn>
              <a:cxn ang="0">
                <a:pos x="772" y="73797"/>
              </a:cxn>
              <a:cxn ang="0">
                <a:pos x="21116" y="28418"/>
              </a:cxn>
              <a:cxn ang="0">
                <a:pos x="54714" y="6750"/>
              </a:cxn>
              <a:cxn ang="0">
                <a:pos x="91848" y="7"/>
              </a:cxn>
              <a:cxn ang="0">
                <a:pos x="93335" y="0"/>
              </a:cxn>
            </a:cxnLst>
            <a:rect l="0" t="0" r="r" b="b"/>
            <a:pathLst>
              <a:path w="186054" h="318769">
                <a:moveTo>
                  <a:pt x="93335" y="0"/>
                </a:moveTo>
                <a:lnTo>
                  <a:pt x="137328" y="4447"/>
                </a:lnTo>
                <a:lnTo>
                  <a:pt x="168769" y="17728"/>
                </a:lnTo>
                <a:lnTo>
                  <a:pt x="155249" y="67177"/>
                </a:lnTo>
                <a:lnTo>
                  <a:pt x="143716" y="59848"/>
                </a:lnTo>
                <a:lnTo>
                  <a:pt x="131937" y="54126"/>
                </a:lnTo>
                <a:lnTo>
                  <a:pt x="119914" y="50011"/>
                </a:lnTo>
                <a:lnTo>
                  <a:pt x="107644" y="47505"/>
                </a:lnTo>
                <a:lnTo>
                  <a:pt x="95129" y="46606"/>
                </a:lnTo>
                <a:lnTo>
                  <a:pt x="80748" y="48202"/>
                </a:lnTo>
                <a:lnTo>
                  <a:pt x="69521" y="53011"/>
                </a:lnTo>
                <a:lnTo>
                  <a:pt x="59592" y="64289"/>
                </a:lnTo>
                <a:lnTo>
                  <a:pt x="55199" y="75384"/>
                </a:lnTo>
                <a:lnTo>
                  <a:pt x="56240" y="86011"/>
                </a:lnTo>
                <a:lnTo>
                  <a:pt x="86516" y="122725"/>
                </a:lnTo>
                <a:lnTo>
                  <a:pt x="117658" y="139914"/>
                </a:lnTo>
                <a:lnTo>
                  <a:pt x="131284" y="147336"/>
                </a:lnTo>
                <a:lnTo>
                  <a:pt x="165923" y="174175"/>
                </a:lnTo>
                <a:lnTo>
                  <a:pt x="185147" y="219304"/>
                </a:lnTo>
                <a:lnTo>
                  <a:pt x="185990" y="232599"/>
                </a:lnTo>
                <a:lnTo>
                  <a:pt x="184986" y="246232"/>
                </a:lnTo>
                <a:lnTo>
                  <a:pt x="160904" y="290976"/>
                </a:lnTo>
                <a:lnTo>
                  <a:pt x="127976" y="310514"/>
                </a:lnTo>
                <a:lnTo>
                  <a:pt x="90427" y="318567"/>
                </a:lnTo>
                <a:lnTo>
                  <a:pt x="74216" y="318328"/>
                </a:lnTo>
                <a:lnTo>
                  <a:pt x="34210" y="312513"/>
                </a:lnTo>
                <a:lnTo>
                  <a:pt x="2999" y="299169"/>
                </a:lnTo>
                <a:lnTo>
                  <a:pt x="19409" y="247649"/>
                </a:lnTo>
                <a:lnTo>
                  <a:pt x="31532" y="255405"/>
                </a:lnTo>
                <a:lnTo>
                  <a:pt x="43582" y="261539"/>
                </a:lnTo>
                <a:lnTo>
                  <a:pt x="55558" y="266059"/>
                </a:lnTo>
                <a:lnTo>
                  <a:pt x="67460" y="268976"/>
                </a:lnTo>
                <a:lnTo>
                  <a:pt x="79288" y="270299"/>
                </a:lnTo>
                <a:lnTo>
                  <a:pt x="98940" y="268940"/>
                </a:lnTo>
                <a:lnTo>
                  <a:pt x="113780" y="264752"/>
                </a:lnTo>
                <a:lnTo>
                  <a:pt x="124007" y="257738"/>
                </a:lnTo>
                <a:lnTo>
                  <a:pt x="129821" y="247895"/>
                </a:lnTo>
                <a:lnTo>
                  <a:pt x="129895" y="231519"/>
                </a:lnTo>
                <a:lnTo>
                  <a:pt x="127417" y="219481"/>
                </a:lnTo>
                <a:lnTo>
                  <a:pt x="96537" y="187565"/>
                </a:lnTo>
                <a:lnTo>
                  <a:pt x="66873" y="171316"/>
                </a:lnTo>
                <a:lnTo>
                  <a:pt x="52873" y="163683"/>
                </a:lnTo>
                <a:lnTo>
                  <a:pt x="17902" y="137019"/>
                </a:lnTo>
                <a:lnTo>
                  <a:pt x="1454" y="99864"/>
                </a:lnTo>
                <a:lnTo>
                  <a:pt x="0" y="88954"/>
                </a:lnTo>
                <a:lnTo>
                  <a:pt x="772" y="73797"/>
                </a:lnTo>
                <a:lnTo>
                  <a:pt x="21116" y="28418"/>
                </a:lnTo>
                <a:lnTo>
                  <a:pt x="54714" y="6750"/>
                </a:lnTo>
                <a:lnTo>
                  <a:pt x="91848" y="7"/>
                </a:lnTo>
                <a:lnTo>
                  <a:pt x="9333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59" name="object 15"/>
          <p:cNvSpPr>
            <a:spLocks/>
          </p:cNvSpPr>
          <p:nvPr/>
        </p:nvSpPr>
        <p:spPr bwMode="auto">
          <a:xfrm>
            <a:off x="741363" y="531813"/>
            <a:ext cx="269875" cy="319087"/>
          </a:xfrm>
          <a:custGeom>
            <a:avLst/>
            <a:gdLst/>
            <a:ahLst/>
            <a:cxnLst>
              <a:cxn ang="0">
                <a:pos x="132607" y="0"/>
              </a:cxn>
              <a:cxn ang="0">
                <a:pos x="175027" y="4962"/>
              </a:cxn>
              <a:cxn ang="0">
                <a:pos x="219817" y="27054"/>
              </a:cxn>
              <a:cxn ang="0">
                <a:pos x="250224" y="66601"/>
              </a:cxn>
              <a:cxn ang="0">
                <a:pos x="266015" y="114202"/>
              </a:cxn>
              <a:cxn ang="0">
                <a:pos x="269489" y="155550"/>
              </a:cxn>
              <a:cxn ang="0">
                <a:pos x="269113" y="170746"/>
              </a:cxn>
              <a:cxn ang="0">
                <a:pos x="263461" y="212103"/>
              </a:cxn>
              <a:cxn ang="0">
                <a:pos x="245372" y="257697"/>
              </a:cxn>
              <a:cxn ang="0">
                <a:pos x="219203" y="287762"/>
              </a:cxn>
              <a:cxn ang="0">
                <a:pos x="186843" y="308202"/>
              </a:cxn>
              <a:cxn ang="0">
                <a:pos x="136870" y="318977"/>
              </a:cxn>
              <a:cxn ang="0">
                <a:pos x="120653" y="318482"/>
              </a:cxn>
              <a:cxn ang="0">
                <a:pos x="79593" y="310323"/>
              </a:cxn>
              <a:cxn ang="0">
                <a:pos x="39817" y="283855"/>
              </a:cxn>
              <a:cxn ang="0">
                <a:pos x="19243" y="251218"/>
              </a:cxn>
              <a:cxn ang="0">
                <a:pos x="3810" y="203734"/>
              </a:cxn>
              <a:cxn ang="0">
                <a:pos x="0" y="163701"/>
              </a:cxn>
              <a:cxn ang="0">
                <a:pos x="363" y="148523"/>
              </a:cxn>
              <a:cxn ang="0">
                <a:pos x="6056" y="107651"/>
              </a:cxn>
              <a:cxn ang="0">
                <a:pos x="24368" y="62442"/>
              </a:cxn>
              <a:cxn ang="0">
                <a:pos x="50820" y="30837"/>
              </a:cxn>
              <a:cxn ang="0">
                <a:pos x="83129" y="9631"/>
              </a:cxn>
              <a:cxn ang="0">
                <a:pos x="132394" y="0"/>
              </a:cxn>
              <a:cxn ang="0">
                <a:pos x="132607" y="0"/>
              </a:cxn>
            </a:cxnLst>
            <a:rect l="0" t="0" r="r" b="b"/>
            <a:pathLst>
              <a:path w="269875" h="319405">
                <a:moveTo>
                  <a:pt x="132607" y="0"/>
                </a:moveTo>
                <a:lnTo>
                  <a:pt x="175027" y="4962"/>
                </a:lnTo>
                <a:lnTo>
                  <a:pt x="219817" y="27054"/>
                </a:lnTo>
                <a:lnTo>
                  <a:pt x="250224" y="66601"/>
                </a:lnTo>
                <a:lnTo>
                  <a:pt x="266015" y="114202"/>
                </a:lnTo>
                <a:lnTo>
                  <a:pt x="269489" y="155550"/>
                </a:lnTo>
                <a:lnTo>
                  <a:pt x="269113" y="170746"/>
                </a:lnTo>
                <a:lnTo>
                  <a:pt x="263461" y="212103"/>
                </a:lnTo>
                <a:lnTo>
                  <a:pt x="245372" y="257697"/>
                </a:lnTo>
                <a:lnTo>
                  <a:pt x="219203" y="287762"/>
                </a:lnTo>
                <a:lnTo>
                  <a:pt x="186843" y="308202"/>
                </a:lnTo>
                <a:lnTo>
                  <a:pt x="136870" y="318977"/>
                </a:lnTo>
                <a:lnTo>
                  <a:pt x="120653" y="318482"/>
                </a:lnTo>
                <a:lnTo>
                  <a:pt x="79593" y="310323"/>
                </a:lnTo>
                <a:lnTo>
                  <a:pt x="39817" y="283855"/>
                </a:lnTo>
                <a:lnTo>
                  <a:pt x="19243" y="251218"/>
                </a:lnTo>
                <a:lnTo>
                  <a:pt x="3810" y="203734"/>
                </a:lnTo>
                <a:lnTo>
                  <a:pt x="0" y="163701"/>
                </a:lnTo>
                <a:lnTo>
                  <a:pt x="363" y="148523"/>
                </a:lnTo>
                <a:lnTo>
                  <a:pt x="6056" y="107651"/>
                </a:lnTo>
                <a:lnTo>
                  <a:pt x="24368" y="62442"/>
                </a:lnTo>
                <a:lnTo>
                  <a:pt x="50820" y="30837"/>
                </a:lnTo>
                <a:lnTo>
                  <a:pt x="83129" y="9631"/>
                </a:lnTo>
                <a:lnTo>
                  <a:pt x="132394" y="0"/>
                </a:lnTo>
                <a:lnTo>
                  <a:pt x="13260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object 16"/>
          <p:cNvSpPr txBox="1"/>
          <p:nvPr/>
        </p:nvSpPr>
        <p:spPr>
          <a:xfrm>
            <a:off x="533400" y="1143000"/>
            <a:ext cx="8164512" cy="5229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85750" indent="-273050" algn="just">
              <a:lnSpc>
                <a:spcPct val="200000"/>
              </a:lnSpc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It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is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defined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as</a:t>
            </a:r>
          </a:p>
          <a:p>
            <a:pPr marL="285750" indent="-273050" algn="just">
              <a:lnSpc>
                <a:spcPct val="200000"/>
              </a:lnSpc>
              <a:spcBef>
                <a:spcPts val="600"/>
              </a:spcBef>
              <a:tabLst>
                <a:tab pos="285750" algn="l"/>
              </a:tabLst>
            </a:pP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“ non liquid, non-soluble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materials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ranging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from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municipal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garbage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to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industrial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wastes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that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contain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complex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&amp;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sometimes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hazardous</a:t>
            </a:r>
            <a:r>
              <a:rPr lang="en-US" sz="24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substances</a:t>
            </a:r>
            <a:r>
              <a:rPr lang="en-US" sz="24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”.</a:t>
            </a:r>
          </a:p>
          <a:p>
            <a:pPr marL="285750" indent="-273050" algn="just">
              <a:lnSpc>
                <a:spcPct val="20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285750" algn="l"/>
              </a:tabLst>
            </a:pPr>
            <a:r>
              <a:rPr lang="en-US" sz="2400" dirty="0" smtClean="0">
                <a:latin typeface="Bell MT" pitchFamily="18" charset="0"/>
              </a:rPr>
              <a:t>Solid waste refers to the range of garbage arising from animal and human activities that are discarded as unwanted and useless.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bject 2"/>
          <p:cNvSpPr>
            <a:spLocks noChangeArrowheads="1"/>
          </p:cNvSpPr>
          <p:nvPr/>
        </p:nvSpPr>
        <p:spPr bwMode="auto">
          <a:xfrm>
            <a:off x="522288" y="1000125"/>
            <a:ext cx="1741487" cy="3571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1" name="object 3"/>
          <p:cNvSpPr>
            <a:spLocks/>
          </p:cNvSpPr>
          <p:nvPr/>
        </p:nvSpPr>
        <p:spPr bwMode="auto">
          <a:xfrm>
            <a:off x="1516063" y="1058863"/>
            <a:ext cx="100012" cy="98425"/>
          </a:xfrm>
          <a:custGeom>
            <a:avLst/>
            <a:gdLst/>
            <a:ahLst/>
            <a:cxnLst>
              <a:cxn ang="0">
                <a:pos x="20823" y="0"/>
              </a:cxn>
              <a:cxn ang="0">
                <a:pos x="14228" y="0"/>
              </a:cxn>
              <a:cxn ang="0">
                <a:pos x="7238" y="365"/>
              </a:cxn>
              <a:cxn ang="0">
                <a:pos x="0" y="1371"/>
              </a:cxn>
              <a:cxn ang="0">
                <a:pos x="0" y="97383"/>
              </a:cxn>
              <a:cxn ang="0">
                <a:pos x="14680" y="98412"/>
              </a:cxn>
              <a:cxn ang="0">
                <a:pos x="25527" y="98785"/>
              </a:cxn>
              <a:cxn ang="0">
                <a:pos x="41675" y="98250"/>
              </a:cxn>
              <a:cxn ang="0">
                <a:pos x="88245" y="82037"/>
              </a:cxn>
              <a:cxn ang="0">
                <a:pos x="99009" y="59449"/>
              </a:cxn>
              <a:cxn ang="0">
                <a:pos x="98523" y="40528"/>
              </a:cxn>
              <a:cxn ang="0">
                <a:pos x="73236" y="6895"/>
              </a:cxn>
              <a:cxn ang="0">
                <a:pos x="20823" y="0"/>
              </a:cxn>
            </a:cxnLst>
            <a:rect l="0" t="0" r="r" b="b"/>
            <a:pathLst>
              <a:path w="99059" h="99059">
                <a:moveTo>
                  <a:pt x="20823" y="0"/>
                </a:moveTo>
                <a:lnTo>
                  <a:pt x="14228" y="0"/>
                </a:lnTo>
                <a:lnTo>
                  <a:pt x="7238" y="365"/>
                </a:lnTo>
                <a:lnTo>
                  <a:pt x="0" y="1371"/>
                </a:lnTo>
                <a:lnTo>
                  <a:pt x="0" y="97383"/>
                </a:lnTo>
                <a:lnTo>
                  <a:pt x="14680" y="98412"/>
                </a:lnTo>
                <a:lnTo>
                  <a:pt x="25527" y="98785"/>
                </a:lnTo>
                <a:lnTo>
                  <a:pt x="41675" y="98250"/>
                </a:lnTo>
                <a:lnTo>
                  <a:pt x="88245" y="82037"/>
                </a:lnTo>
                <a:lnTo>
                  <a:pt x="99009" y="59449"/>
                </a:lnTo>
                <a:lnTo>
                  <a:pt x="98523" y="40528"/>
                </a:lnTo>
                <a:lnTo>
                  <a:pt x="73236" y="6895"/>
                </a:lnTo>
                <a:lnTo>
                  <a:pt x="20823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2" name="object 4"/>
          <p:cNvSpPr>
            <a:spLocks/>
          </p:cNvSpPr>
          <p:nvPr/>
        </p:nvSpPr>
        <p:spPr bwMode="auto">
          <a:xfrm>
            <a:off x="831850" y="1054100"/>
            <a:ext cx="174625" cy="249238"/>
          </a:xfrm>
          <a:custGeom>
            <a:avLst/>
            <a:gdLst/>
            <a:ahLst/>
            <a:cxnLst>
              <a:cxn ang="0">
                <a:pos x="84698" y="0"/>
              </a:cxn>
              <a:cxn ang="0">
                <a:pos x="46173" y="9435"/>
              </a:cxn>
              <a:cxn ang="0">
                <a:pos x="19671" y="37302"/>
              </a:cxn>
              <a:cxn ang="0">
                <a:pos x="2803" y="84209"/>
              </a:cxn>
              <a:cxn ang="0">
                <a:pos x="0" y="110424"/>
              </a:cxn>
              <a:cxn ang="0">
                <a:pos x="218" y="127908"/>
              </a:cxn>
              <a:cxn ang="0">
                <a:pos x="4445" y="171271"/>
              </a:cxn>
              <a:cxn ang="0">
                <a:pos x="18327" y="211918"/>
              </a:cxn>
              <a:cxn ang="0">
                <a:pos x="47167" y="240903"/>
              </a:cxn>
              <a:cxn ang="0">
                <a:pos x="71259" y="248095"/>
              </a:cxn>
              <a:cxn ang="0">
                <a:pos x="87777" y="247548"/>
              </a:cxn>
              <a:cxn ang="0">
                <a:pos x="126350" y="237048"/>
              </a:cxn>
              <a:cxn ang="0">
                <a:pos x="157965" y="201587"/>
              </a:cxn>
              <a:cxn ang="0">
                <a:pos x="172346" y="153825"/>
              </a:cxn>
              <a:cxn ang="0">
                <a:pos x="174305" y="126050"/>
              </a:cxn>
              <a:cxn ang="0">
                <a:pos x="173709" y="105890"/>
              </a:cxn>
              <a:cxn ang="0">
                <a:pos x="164662" y="56186"/>
              </a:cxn>
              <a:cxn ang="0">
                <a:pos x="144732" y="22331"/>
              </a:cxn>
              <a:cxn ang="0">
                <a:pos x="101234" y="1146"/>
              </a:cxn>
              <a:cxn ang="0">
                <a:pos x="84698" y="0"/>
              </a:cxn>
            </a:cxnLst>
            <a:rect l="0" t="0" r="r" b="b"/>
            <a:pathLst>
              <a:path w="174625" h="248284">
                <a:moveTo>
                  <a:pt x="84698" y="0"/>
                </a:moveTo>
                <a:lnTo>
                  <a:pt x="46173" y="9435"/>
                </a:lnTo>
                <a:lnTo>
                  <a:pt x="19671" y="37302"/>
                </a:lnTo>
                <a:lnTo>
                  <a:pt x="2803" y="84209"/>
                </a:lnTo>
                <a:lnTo>
                  <a:pt x="0" y="110424"/>
                </a:lnTo>
                <a:lnTo>
                  <a:pt x="218" y="127908"/>
                </a:lnTo>
                <a:lnTo>
                  <a:pt x="4445" y="171271"/>
                </a:lnTo>
                <a:lnTo>
                  <a:pt x="18327" y="211918"/>
                </a:lnTo>
                <a:lnTo>
                  <a:pt x="47167" y="240903"/>
                </a:lnTo>
                <a:lnTo>
                  <a:pt x="71259" y="248095"/>
                </a:lnTo>
                <a:lnTo>
                  <a:pt x="87777" y="247548"/>
                </a:lnTo>
                <a:lnTo>
                  <a:pt x="126350" y="237048"/>
                </a:lnTo>
                <a:lnTo>
                  <a:pt x="157965" y="201587"/>
                </a:lnTo>
                <a:lnTo>
                  <a:pt x="172346" y="153825"/>
                </a:lnTo>
                <a:lnTo>
                  <a:pt x="174305" y="126050"/>
                </a:lnTo>
                <a:lnTo>
                  <a:pt x="173709" y="105890"/>
                </a:lnTo>
                <a:lnTo>
                  <a:pt x="164662" y="56186"/>
                </a:lnTo>
                <a:lnTo>
                  <a:pt x="144732" y="22331"/>
                </a:lnTo>
                <a:lnTo>
                  <a:pt x="101234" y="1146"/>
                </a:lnTo>
                <a:lnTo>
                  <a:pt x="8469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3" name="object 5"/>
          <p:cNvSpPr>
            <a:spLocks/>
          </p:cNvSpPr>
          <p:nvPr/>
        </p:nvSpPr>
        <p:spPr bwMode="auto">
          <a:xfrm>
            <a:off x="2044700" y="1006475"/>
            <a:ext cx="220663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0467" y="0"/>
              </a:cxn>
              <a:cxn ang="0">
                <a:pos x="220467" y="54498"/>
              </a:cxn>
              <a:cxn ang="0">
                <a:pos x="61340" y="54498"/>
              </a:cxn>
              <a:cxn ang="0">
                <a:pos x="61340" y="135392"/>
              </a:cxn>
              <a:cxn ang="0">
                <a:pos x="175509" y="135392"/>
              </a:cxn>
              <a:cxn ang="0">
                <a:pos x="175509" y="187604"/>
              </a:cxn>
              <a:cxn ang="0">
                <a:pos x="61340" y="187604"/>
              </a:cxn>
              <a:cxn ang="0">
                <a:pos x="61340" y="291083"/>
              </a:cxn>
              <a:cxn ang="0">
                <a:pos x="217931" y="291083"/>
              </a:cxn>
              <a:cxn ang="0">
                <a:pos x="217931" y="345582"/>
              </a:cxn>
              <a:cxn ang="0">
                <a:pos x="0" y="345582"/>
              </a:cxn>
              <a:cxn ang="0">
                <a:pos x="0" y="0"/>
              </a:cxn>
            </a:cxnLst>
            <a:rect l="0" t="0" r="r" b="b"/>
            <a:pathLst>
              <a:path w="220980" h="346075">
                <a:moveTo>
                  <a:pt x="0" y="0"/>
                </a:moveTo>
                <a:lnTo>
                  <a:pt x="220467" y="0"/>
                </a:lnTo>
                <a:lnTo>
                  <a:pt x="220467" y="54498"/>
                </a:lnTo>
                <a:lnTo>
                  <a:pt x="61340" y="54498"/>
                </a:lnTo>
                <a:lnTo>
                  <a:pt x="61340" y="135392"/>
                </a:lnTo>
                <a:lnTo>
                  <a:pt x="175509" y="135392"/>
                </a:lnTo>
                <a:lnTo>
                  <a:pt x="175509" y="187604"/>
                </a:lnTo>
                <a:lnTo>
                  <a:pt x="61340" y="187604"/>
                </a:lnTo>
                <a:lnTo>
                  <a:pt x="61340" y="291083"/>
                </a:lnTo>
                <a:lnTo>
                  <a:pt x="217931" y="291083"/>
                </a:lnTo>
                <a:lnTo>
                  <a:pt x="217931" y="345582"/>
                </a:lnTo>
                <a:lnTo>
                  <a:pt x="0" y="345582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4" name="object 6"/>
          <p:cNvSpPr>
            <a:spLocks/>
          </p:cNvSpPr>
          <p:nvPr/>
        </p:nvSpPr>
        <p:spPr bwMode="auto">
          <a:xfrm>
            <a:off x="1125538" y="1006475"/>
            <a:ext cx="257175" cy="3508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1328" y="0"/>
              </a:cxn>
              <a:cxn ang="0">
                <a:pos x="61328" y="234208"/>
              </a:cxn>
              <a:cxn ang="0">
                <a:pos x="62497" y="248089"/>
              </a:cxn>
              <a:cxn ang="0">
                <a:pos x="83113" y="282446"/>
              </a:cxn>
              <a:cxn ang="0">
                <a:pos x="117076" y="296592"/>
              </a:cxn>
              <a:cxn ang="0">
                <a:pos x="134004" y="296051"/>
              </a:cxn>
              <a:cxn ang="0">
                <a:pos x="180463" y="274616"/>
              </a:cxn>
              <a:cxn ang="0">
                <a:pos x="195370" y="0"/>
              </a:cxn>
              <a:cxn ang="0">
                <a:pos x="256592" y="0"/>
              </a:cxn>
              <a:cxn ang="0">
                <a:pos x="256592" y="237743"/>
              </a:cxn>
              <a:cxn ang="0">
                <a:pos x="255900" y="252202"/>
              </a:cxn>
              <a:cxn ang="0">
                <a:pos x="245475" y="290151"/>
              </a:cxn>
              <a:cxn ang="0">
                <a:pos x="212640" y="327460"/>
              </a:cxn>
              <a:cxn ang="0">
                <a:pos x="167143" y="347080"/>
              </a:cxn>
              <a:cxn ang="0">
                <a:pos x="125866" y="351434"/>
              </a:cxn>
              <a:cxn ang="0">
                <a:pos x="110572" y="350938"/>
              </a:cxn>
              <a:cxn ang="0">
                <a:pos x="70437" y="343488"/>
              </a:cxn>
              <a:cxn ang="0">
                <a:pos x="28766" y="317206"/>
              </a:cxn>
              <a:cxn ang="0">
                <a:pos x="8193" y="284935"/>
              </a:cxn>
              <a:cxn ang="0">
                <a:pos x="264" y="247121"/>
              </a:cxn>
              <a:cxn ang="0">
                <a:pos x="0" y="0"/>
              </a:cxn>
            </a:cxnLst>
            <a:rect l="0" t="0" r="r" b="b"/>
            <a:pathLst>
              <a:path w="257175" h="351790">
                <a:moveTo>
                  <a:pt x="0" y="0"/>
                </a:moveTo>
                <a:lnTo>
                  <a:pt x="61328" y="0"/>
                </a:lnTo>
                <a:lnTo>
                  <a:pt x="61328" y="234208"/>
                </a:lnTo>
                <a:lnTo>
                  <a:pt x="62497" y="248089"/>
                </a:lnTo>
                <a:lnTo>
                  <a:pt x="83113" y="282446"/>
                </a:lnTo>
                <a:lnTo>
                  <a:pt x="117076" y="296592"/>
                </a:lnTo>
                <a:lnTo>
                  <a:pt x="134004" y="296051"/>
                </a:lnTo>
                <a:lnTo>
                  <a:pt x="180463" y="274616"/>
                </a:lnTo>
                <a:lnTo>
                  <a:pt x="195370" y="0"/>
                </a:lnTo>
                <a:lnTo>
                  <a:pt x="256592" y="0"/>
                </a:lnTo>
                <a:lnTo>
                  <a:pt x="256592" y="237743"/>
                </a:lnTo>
                <a:lnTo>
                  <a:pt x="255900" y="252202"/>
                </a:lnTo>
                <a:lnTo>
                  <a:pt x="245475" y="290151"/>
                </a:lnTo>
                <a:lnTo>
                  <a:pt x="212640" y="327460"/>
                </a:lnTo>
                <a:lnTo>
                  <a:pt x="167143" y="347080"/>
                </a:lnTo>
                <a:lnTo>
                  <a:pt x="125866" y="351434"/>
                </a:lnTo>
                <a:lnTo>
                  <a:pt x="110572" y="350938"/>
                </a:lnTo>
                <a:lnTo>
                  <a:pt x="70437" y="343488"/>
                </a:lnTo>
                <a:lnTo>
                  <a:pt x="28766" y="317206"/>
                </a:lnTo>
                <a:lnTo>
                  <a:pt x="8193" y="284935"/>
                </a:lnTo>
                <a:lnTo>
                  <a:pt x="264" y="247121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5" name="object 7"/>
          <p:cNvSpPr>
            <a:spLocks/>
          </p:cNvSpPr>
          <p:nvPr/>
        </p:nvSpPr>
        <p:spPr bwMode="auto">
          <a:xfrm>
            <a:off x="1452563" y="1003300"/>
            <a:ext cx="266700" cy="349250"/>
          </a:xfrm>
          <a:custGeom>
            <a:avLst/>
            <a:gdLst/>
            <a:ahLst/>
            <a:cxnLst>
              <a:cxn ang="0">
                <a:pos x="95762" y="0"/>
              </a:cxn>
              <a:cxn ang="0">
                <a:pos x="149136" y="5334"/>
              </a:cxn>
              <a:cxn ang="0">
                <a:pos x="188695" y="21345"/>
              </a:cxn>
              <a:cxn ang="0">
                <a:pos x="219963" y="59318"/>
              </a:cxn>
              <a:cxn ang="0">
                <a:pos x="227318" y="100283"/>
              </a:cxn>
              <a:cxn ang="0">
                <a:pos x="226514" y="113742"/>
              </a:cxn>
              <a:cxn ang="0">
                <a:pos x="204808" y="162484"/>
              </a:cxn>
              <a:cxn ang="0">
                <a:pos x="166458" y="192247"/>
              </a:cxn>
              <a:cxn ang="0">
                <a:pos x="265556" y="349117"/>
              </a:cxn>
              <a:cxn ang="0">
                <a:pos x="194822" y="349117"/>
              </a:cxn>
              <a:cxn ang="0">
                <a:pos x="102620" y="206380"/>
              </a:cxn>
              <a:cxn ang="0">
                <a:pos x="92364" y="206117"/>
              </a:cxn>
              <a:cxn ang="0">
                <a:pos x="79742" y="205597"/>
              </a:cxn>
              <a:cxn ang="0">
                <a:pos x="64808" y="204776"/>
              </a:cxn>
              <a:cxn ang="0">
                <a:pos x="63626" y="349117"/>
              </a:cxn>
              <a:cxn ang="0">
                <a:pos x="0" y="349117"/>
              </a:cxn>
              <a:cxn ang="0">
                <a:pos x="0" y="3535"/>
              </a:cxn>
              <a:cxn ang="0">
                <a:pos x="6250" y="3352"/>
              </a:cxn>
              <a:cxn ang="0">
                <a:pos x="18490" y="2810"/>
              </a:cxn>
              <a:cxn ang="0">
                <a:pos x="66625" y="623"/>
              </a:cxn>
              <a:cxn ang="0">
                <a:pos x="89554" y="37"/>
              </a:cxn>
              <a:cxn ang="0">
                <a:pos x="95762" y="0"/>
              </a:cxn>
            </a:cxnLst>
            <a:rect l="0" t="0" r="r" b="b"/>
            <a:pathLst>
              <a:path w="266064" h="349250">
                <a:moveTo>
                  <a:pt x="95762" y="0"/>
                </a:moveTo>
                <a:lnTo>
                  <a:pt x="149136" y="5334"/>
                </a:lnTo>
                <a:lnTo>
                  <a:pt x="188695" y="21345"/>
                </a:lnTo>
                <a:lnTo>
                  <a:pt x="219963" y="59318"/>
                </a:lnTo>
                <a:lnTo>
                  <a:pt x="227318" y="100283"/>
                </a:lnTo>
                <a:lnTo>
                  <a:pt x="226514" y="113742"/>
                </a:lnTo>
                <a:lnTo>
                  <a:pt x="204808" y="162484"/>
                </a:lnTo>
                <a:lnTo>
                  <a:pt x="166458" y="192247"/>
                </a:lnTo>
                <a:lnTo>
                  <a:pt x="265556" y="349117"/>
                </a:lnTo>
                <a:lnTo>
                  <a:pt x="194822" y="349117"/>
                </a:lnTo>
                <a:lnTo>
                  <a:pt x="102620" y="206380"/>
                </a:lnTo>
                <a:lnTo>
                  <a:pt x="92364" y="206117"/>
                </a:lnTo>
                <a:lnTo>
                  <a:pt x="79742" y="205597"/>
                </a:lnTo>
                <a:lnTo>
                  <a:pt x="64808" y="204776"/>
                </a:lnTo>
                <a:lnTo>
                  <a:pt x="63626" y="349117"/>
                </a:lnTo>
                <a:lnTo>
                  <a:pt x="0" y="349117"/>
                </a:lnTo>
                <a:lnTo>
                  <a:pt x="0" y="3535"/>
                </a:lnTo>
                <a:lnTo>
                  <a:pt x="6250" y="3352"/>
                </a:lnTo>
                <a:lnTo>
                  <a:pt x="18490" y="2810"/>
                </a:lnTo>
                <a:lnTo>
                  <a:pt x="66625" y="623"/>
                </a:lnTo>
                <a:lnTo>
                  <a:pt x="89554" y="37"/>
                </a:lnTo>
                <a:lnTo>
                  <a:pt x="9576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6" name="object 8"/>
          <p:cNvSpPr>
            <a:spLocks/>
          </p:cNvSpPr>
          <p:nvPr/>
        </p:nvSpPr>
        <p:spPr bwMode="auto">
          <a:xfrm>
            <a:off x="1731963" y="1000125"/>
            <a:ext cx="263525" cy="357188"/>
          </a:xfrm>
          <a:custGeom>
            <a:avLst/>
            <a:gdLst/>
            <a:ahLst/>
            <a:cxnLst>
              <a:cxn ang="0">
                <a:pos x="158177" y="0"/>
              </a:cxn>
              <a:cxn ang="0">
                <a:pos x="200739" y="3673"/>
              </a:cxn>
              <a:cxn ang="0">
                <a:pos x="246300" y="20028"/>
              </a:cxn>
              <a:cxn ang="0">
                <a:pos x="228031" y="75041"/>
              </a:cxn>
              <a:cxn ang="0">
                <a:pos x="219635" y="68188"/>
              </a:cxn>
              <a:cxn ang="0">
                <a:pos x="209563" y="62738"/>
              </a:cxn>
              <a:cxn ang="0">
                <a:pos x="197810" y="58684"/>
              </a:cxn>
              <a:cxn ang="0">
                <a:pos x="184371" y="56015"/>
              </a:cxn>
              <a:cxn ang="0">
                <a:pos x="169245" y="54724"/>
              </a:cxn>
              <a:cxn ang="0">
                <a:pos x="154079" y="55459"/>
              </a:cxn>
              <a:cxn ang="0">
                <a:pos x="116931" y="67185"/>
              </a:cxn>
              <a:cxn ang="0">
                <a:pos x="89382" y="94450"/>
              </a:cxn>
              <a:cxn ang="0">
                <a:pos x="71870" y="129123"/>
              </a:cxn>
              <a:cxn ang="0">
                <a:pos x="63590" y="178629"/>
              </a:cxn>
              <a:cxn ang="0">
                <a:pos x="64033" y="194302"/>
              </a:cxn>
              <a:cxn ang="0">
                <a:pos x="70842" y="234599"/>
              </a:cxn>
              <a:cxn ang="0">
                <a:pos x="95713" y="277167"/>
              </a:cxn>
              <a:cxn ang="0">
                <a:pos x="128091" y="298240"/>
              </a:cxn>
              <a:cxn ang="0">
                <a:pos x="152897" y="302786"/>
              </a:cxn>
              <a:cxn ang="0">
                <a:pos x="168227" y="302102"/>
              </a:cxn>
              <a:cxn ang="0">
                <a:pos x="206302" y="291328"/>
              </a:cxn>
              <a:cxn ang="0">
                <a:pos x="225940" y="276845"/>
              </a:cxn>
              <a:cxn ang="0">
                <a:pos x="262440" y="317601"/>
              </a:cxn>
              <a:cxn ang="0">
                <a:pos x="223236" y="344664"/>
              </a:cxn>
              <a:cxn ang="0">
                <a:pos x="185189" y="355093"/>
              </a:cxn>
              <a:cxn ang="0">
                <a:pos x="155724" y="357357"/>
              </a:cxn>
              <a:cxn ang="0">
                <a:pos x="140478" y="356873"/>
              </a:cxn>
              <a:cxn ang="0">
                <a:pos x="99732" y="349532"/>
              </a:cxn>
              <a:cxn ang="0">
                <a:pos x="56260" y="326012"/>
              </a:cxn>
              <a:cxn ang="0">
                <a:pos x="31288" y="296551"/>
              </a:cxn>
              <a:cxn ang="0">
                <a:pos x="9824" y="251318"/>
              </a:cxn>
              <a:cxn ang="0">
                <a:pos x="1864" y="213789"/>
              </a:cxn>
              <a:cxn ang="0">
                <a:pos x="0" y="186577"/>
              </a:cxn>
              <a:cxn ang="0">
                <a:pos x="336" y="171409"/>
              </a:cxn>
              <a:cxn ang="0">
                <a:pos x="5604" y="129994"/>
              </a:cxn>
              <a:cxn ang="0">
                <a:pos x="22597" y="83193"/>
              </a:cxn>
              <a:cxn ang="0">
                <a:pos x="52383" y="43094"/>
              </a:cxn>
              <a:cxn ang="0">
                <a:pos x="83548" y="18993"/>
              </a:cxn>
              <a:cxn ang="0">
                <a:pos x="131354" y="2093"/>
              </a:cxn>
              <a:cxn ang="0">
                <a:pos x="158092" y="0"/>
              </a:cxn>
              <a:cxn ang="0">
                <a:pos x="158177" y="0"/>
              </a:cxn>
            </a:cxnLst>
            <a:rect l="0" t="0" r="r" b="b"/>
            <a:pathLst>
              <a:path w="262889" h="357505">
                <a:moveTo>
                  <a:pt x="158177" y="0"/>
                </a:moveTo>
                <a:lnTo>
                  <a:pt x="200739" y="3673"/>
                </a:lnTo>
                <a:lnTo>
                  <a:pt x="246300" y="20028"/>
                </a:lnTo>
                <a:lnTo>
                  <a:pt x="228031" y="75041"/>
                </a:lnTo>
                <a:lnTo>
                  <a:pt x="219635" y="68188"/>
                </a:lnTo>
                <a:lnTo>
                  <a:pt x="209563" y="62738"/>
                </a:lnTo>
                <a:lnTo>
                  <a:pt x="197810" y="58684"/>
                </a:lnTo>
                <a:lnTo>
                  <a:pt x="184371" y="56015"/>
                </a:lnTo>
                <a:lnTo>
                  <a:pt x="169245" y="54724"/>
                </a:lnTo>
                <a:lnTo>
                  <a:pt x="154079" y="55459"/>
                </a:lnTo>
                <a:lnTo>
                  <a:pt x="116931" y="67185"/>
                </a:lnTo>
                <a:lnTo>
                  <a:pt x="89382" y="94450"/>
                </a:lnTo>
                <a:lnTo>
                  <a:pt x="71870" y="129123"/>
                </a:lnTo>
                <a:lnTo>
                  <a:pt x="63590" y="178629"/>
                </a:lnTo>
                <a:lnTo>
                  <a:pt x="64033" y="194302"/>
                </a:lnTo>
                <a:lnTo>
                  <a:pt x="70842" y="234599"/>
                </a:lnTo>
                <a:lnTo>
                  <a:pt x="95713" y="277167"/>
                </a:lnTo>
                <a:lnTo>
                  <a:pt x="128091" y="298240"/>
                </a:lnTo>
                <a:lnTo>
                  <a:pt x="152897" y="302786"/>
                </a:lnTo>
                <a:lnTo>
                  <a:pt x="168227" y="302102"/>
                </a:lnTo>
                <a:lnTo>
                  <a:pt x="206302" y="291328"/>
                </a:lnTo>
                <a:lnTo>
                  <a:pt x="225940" y="276845"/>
                </a:lnTo>
                <a:lnTo>
                  <a:pt x="262440" y="317601"/>
                </a:lnTo>
                <a:lnTo>
                  <a:pt x="223236" y="344664"/>
                </a:lnTo>
                <a:lnTo>
                  <a:pt x="185189" y="355093"/>
                </a:lnTo>
                <a:lnTo>
                  <a:pt x="155724" y="357357"/>
                </a:lnTo>
                <a:lnTo>
                  <a:pt x="140478" y="356873"/>
                </a:lnTo>
                <a:lnTo>
                  <a:pt x="99732" y="349532"/>
                </a:lnTo>
                <a:lnTo>
                  <a:pt x="56260" y="326012"/>
                </a:lnTo>
                <a:lnTo>
                  <a:pt x="31288" y="296551"/>
                </a:lnTo>
                <a:lnTo>
                  <a:pt x="9824" y="251318"/>
                </a:lnTo>
                <a:lnTo>
                  <a:pt x="1864" y="213789"/>
                </a:lnTo>
                <a:lnTo>
                  <a:pt x="0" y="186577"/>
                </a:lnTo>
                <a:lnTo>
                  <a:pt x="336" y="171409"/>
                </a:lnTo>
                <a:lnTo>
                  <a:pt x="5604" y="129994"/>
                </a:lnTo>
                <a:lnTo>
                  <a:pt x="22597" y="83193"/>
                </a:lnTo>
                <a:lnTo>
                  <a:pt x="52383" y="43094"/>
                </a:lnTo>
                <a:lnTo>
                  <a:pt x="83548" y="18993"/>
                </a:lnTo>
                <a:lnTo>
                  <a:pt x="131354" y="2093"/>
                </a:lnTo>
                <a:lnTo>
                  <a:pt x="158092" y="0"/>
                </a:lnTo>
                <a:lnTo>
                  <a:pt x="15817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7" name="object 9"/>
          <p:cNvSpPr>
            <a:spLocks/>
          </p:cNvSpPr>
          <p:nvPr/>
        </p:nvSpPr>
        <p:spPr bwMode="auto">
          <a:xfrm>
            <a:off x="522288" y="1000125"/>
            <a:ext cx="207962" cy="357188"/>
          </a:xfrm>
          <a:custGeom>
            <a:avLst/>
            <a:gdLst/>
            <a:ahLst/>
            <a:cxnLst>
              <a:cxn ang="0">
                <a:pos x="104634" y="0"/>
              </a:cxn>
              <a:cxn ang="0">
                <a:pos x="149301" y="3949"/>
              </a:cxn>
              <a:cxn ang="0">
                <a:pos x="191421" y="21533"/>
              </a:cxn>
              <a:cxn ang="0">
                <a:pos x="173976" y="75285"/>
              </a:cxn>
              <a:cxn ang="0">
                <a:pos x="162465" y="67866"/>
              </a:cxn>
              <a:cxn ang="0">
                <a:pos x="150732" y="61875"/>
              </a:cxn>
              <a:cxn ang="0">
                <a:pos x="138778" y="57315"/>
              </a:cxn>
              <a:cxn ang="0">
                <a:pos x="126602" y="54190"/>
              </a:cxn>
              <a:cxn ang="0">
                <a:pos x="114205" y="52504"/>
              </a:cxn>
              <a:cxn ang="0">
                <a:pos x="96994" y="53267"/>
              </a:cxn>
              <a:cxn ang="0">
                <a:pos x="84573" y="56110"/>
              </a:cxn>
              <a:cxn ang="0">
                <a:pos x="75630" y="61000"/>
              </a:cxn>
              <a:cxn ang="0">
                <a:pos x="66608" y="71869"/>
              </a:cxn>
              <a:cxn ang="0">
                <a:pos x="62114" y="83337"/>
              </a:cxn>
              <a:cxn ang="0">
                <a:pos x="62928" y="94289"/>
              </a:cxn>
              <a:cxn ang="0">
                <a:pos x="89242" y="131909"/>
              </a:cxn>
              <a:cxn ang="0">
                <a:pos x="132703" y="157168"/>
              </a:cxn>
              <a:cxn ang="0">
                <a:pos x="146387" y="164568"/>
              </a:cxn>
              <a:cxn ang="0">
                <a:pos x="183739" y="192768"/>
              </a:cxn>
              <a:cxn ang="0">
                <a:pos x="202857" y="226443"/>
              </a:cxn>
              <a:cxn ang="0">
                <a:pos x="207953" y="250613"/>
              </a:cxn>
              <a:cxn ang="0">
                <a:pos x="207411" y="266622"/>
              </a:cxn>
              <a:cxn ang="0">
                <a:pos x="196944" y="304608"/>
              </a:cxn>
              <a:cxn ang="0">
                <a:pos x="160507" y="339274"/>
              </a:cxn>
              <a:cxn ang="0">
                <a:pos x="113291" y="355539"/>
              </a:cxn>
              <a:cxn ang="0">
                <a:pos x="86876" y="357377"/>
              </a:cxn>
              <a:cxn ang="0">
                <a:pos x="73435" y="356896"/>
              </a:cxn>
              <a:cxn ang="0">
                <a:pos x="35531" y="349662"/>
              </a:cxn>
              <a:cxn ang="0">
                <a:pos x="1118" y="333700"/>
              </a:cxn>
              <a:cxn ang="0">
                <a:pos x="21826" y="277489"/>
              </a:cxn>
              <a:cxn ang="0">
                <a:pos x="33957" y="285308"/>
              </a:cxn>
              <a:cxn ang="0">
                <a:pos x="46023" y="291683"/>
              </a:cxn>
              <a:cxn ang="0">
                <a:pos x="58023" y="296621"/>
              </a:cxn>
              <a:cxn ang="0">
                <a:pos x="69956" y="300128"/>
              </a:cxn>
              <a:cxn ang="0">
                <a:pos x="81824" y="302212"/>
              </a:cxn>
              <a:cxn ang="0">
                <a:pos x="103237" y="301439"/>
              </a:cxn>
              <a:cxn ang="0">
                <a:pos x="120023" y="298464"/>
              </a:cxn>
              <a:cxn ang="0">
                <a:pos x="132503" y="293304"/>
              </a:cxn>
              <a:cxn ang="0">
                <a:pos x="140999" y="285978"/>
              </a:cxn>
              <a:cxn ang="0">
                <a:pos x="145834" y="276502"/>
              </a:cxn>
              <a:cxn ang="0">
                <a:pos x="145821" y="260190"/>
              </a:cxn>
              <a:cxn ang="0">
                <a:pos x="123172" y="221131"/>
              </a:cxn>
              <a:cxn ang="0">
                <a:pos x="90155" y="199606"/>
              </a:cxn>
              <a:cxn ang="0">
                <a:pos x="73347" y="190975"/>
              </a:cxn>
              <a:cxn ang="0">
                <a:pos x="59408" y="183412"/>
              </a:cxn>
              <a:cxn ang="0">
                <a:pos x="21942" y="155466"/>
              </a:cxn>
              <a:cxn ang="0">
                <a:pos x="1246" y="110230"/>
              </a:cxn>
              <a:cxn ang="0">
                <a:pos x="0" y="97951"/>
              </a:cxn>
              <a:cxn ang="0">
                <a:pos x="746" y="83103"/>
              </a:cxn>
              <a:cxn ang="0">
                <a:pos x="12547" y="46408"/>
              </a:cxn>
              <a:cxn ang="0">
                <a:pos x="49032" y="12728"/>
              </a:cxn>
              <a:cxn ang="0">
                <a:pos x="85541" y="1245"/>
              </a:cxn>
              <a:cxn ang="0">
                <a:pos x="99263" y="92"/>
              </a:cxn>
              <a:cxn ang="0">
                <a:pos x="104634" y="0"/>
              </a:cxn>
            </a:cxnLst>
            <a:rect l="0" t="0" r="r" b="b"/>
            <a:pathLst>
              <a:path w="208279" h="357505">
                <a:moveTo>
                  <a:pt x="104634" y="0"/>
                </a:moveTo>
                <a:lnTo>
                  <a:pt x="149301" y="3949"/>
                </a:lnTo>
                <a:lnTo>
                  <a:pt x="191421" y="21533"/>
                </a:lnTo>
                <a:lnTo>
                  <a:pt x="173976" y="75285"/>
                </a:lnTo>
                <a:lnTo>
                  <a:pt x="162465" y="67866"/>
                </a:lnTo>
                <a:lnTo>
                  <a:pt x="150732" y="61875"/>
                </a:lnTo>
                <a:lnTo>
                  <a:pt x="138778" y="57315"/>
                </a:lnTo>
                <a:lnTo>
                  <a:pt x="126602" y="54190"/>
                </a:lnTo>
                <a:lnTo>
                  <a:pt x="114205" y="52504"/>
                </a:lnTo>
                <a:lnTo>
                  <a:pt x="96994" y="53267"/>
                </a:lnTo>
                <a:lnTo>
                  <a:pt x="84573" y="56110"/>
                </a:lnTo>
                <a:lnTo>
                  <a:pt x="75630" y="61000"/>
                </a:lnTo>
                <a:lnTo>
                  <a:pt x="66608" y="71869"/>
                </a:lnTo>
                <a:lnTo>
                  <a:pt x="62114" y="83337"/>
                </a:lnTo>
                <a:lnTo>
                  <a:pt x="62928" y="94289"/>
                </a:lnTo>
                <a:lnTo>
                  <a:pt x="89242" y="131909"/>
                </a:lnTo>
                <a:lnTo>
                  <a:pt x="132703" y="157168"/>
                </a:lnTo>
                <a:lnTo>
                  <a:pt x="146387" y="164568"/>
                </a:lnTo>
                <a:lnTo>
                  <a:pt x="183739" y="192768"/>
                </a:lnTo>
                <a:lnTo>
                  <a:pt x="202857" y="226443"/>
                </a:lnTo>
                <a:lnTo>
                  <a:pt x="207953" y="250613"/>
                </a:lnTo>
                <a:lnTo>
                  <a:pt x="207411" y="266622"/>
                </a:lnTo>
                <a:lnTo>
                  <a:pt x="196944" y="304608"/>
                </a:lnTo>
                <a:lnTo>
                  <a:pt x="160507" y="339274"/>
                </a:lnTo>
                <a:lnTo>
                  <a:pt x="113291" y="355539"/>
                </a:lnTo>
                <a:lnTo>
                  <a:pt x="86876" y="357377"/>
                </a:lnTo>
                <a:lnTo>
                  <a:pt x="73435" y="356896"/>
                </a:lnTo>
                <a:lnTo>
                  <a:pt x="35531" y="349662"/>
                </a:lnTo>
                <a:lnTo>
                  <a:pt x="1118" y="333700"/>
                </a:lnTo>
                <a:lnTo>
                  <a:pt x="21826" y="277489"/>
                </a:lnTo>
                <a:lnTo>
                  <a:pt x="33957" y="285308"/>
                </a:lnTo>
                <a:lnTo>
                  <a:pt x="46023" y="291683"/>
                </a:lnTo>
                <a:lnTo>
                  <a:pt x="58023" y="296621"/>
                </a:lnTo>
                <a:lnTo>
                  <a:pt x="69956" y="300128"/>
                </a:lnTo>
                <a:lnTo>
                  <a:pt x="81824" y="302212"/>
                </a:lnTo>
                <a:lnTo>
                  <a:pt x="103237" y="301439"/>
                </a:lnTo>
                <a:lnTo>
                  <a:pt x="120023" y="298464"/>
                </a:lnTo>
                <a:lnTo>
                  <a:pt x="132503" y="293304"/>
                </a:lnTo>
                <a:lnTo>
                  <a:pt x="140999" y="285978"/>
                </a:lnTo>
                <a:lnTo>
                  <a:pt x="145834" y="276502"/>
                </a:lnTo>
                <a:lnTo>
                  <a:pt x="145821" y="260190"/>
                </a:lnTo>
                <a:lnTo>
                  <a:pt x="123172" y="221131"/>
                </a:lnTo>
                <a:lnTo>
                  <a:pt x="90155" y="199606"/>
                </a:lnTo>
                <a:lnTo>
                  <a:pt x="73347" y="190975"/>
                </a:lnTo>
                <a:lnTo>
                  <a:pt x="59408" y="183412"/>
                </a:lnTo>
                <a:lnTo>
                  <a:pt x="21942" y="155466"/>
                </a:lnTo>
                <a:lnTo>
                  <a:pt x="1246" y="110230"/>
                </a:lnTo>
                <a:lnTo>
                  <a:pt x="0" y="97951"/>
                </a:lnTo>
                <a:lnTo>
                  <a:pt x="746" y="83103"/>
                </a:lnTo>
                <a:lnTo>
                  <a:pt x="12547" y="46408"/>
                </a:lnTo>
                <a:lnTo>
                  <a:pt x="49032" y="12728"/>
                </a:lnTo>
                <a:lnTo>
                  <a:pt x="85541" y="1245"/>
                </a:lnTo>
                <a:lnTo>
                  <a:pt x="99263" y="92"/>
                </a:lnTo>
                <a:lnTo>
                  <a:pt x="104634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8" name="object 10"/>
          <p:cNvSpPr>
            <a:spLocks/>
          </p:cNvSpPr>
          <p:nvPr/>
        </p:nvSpPr>
        <p:spPr bwMode="auto">
          <a:xfrm>
            <a:off x="768350" y="1000125"/>
            <a:ext cx="303213" cy="357188"/>
          </a:xfrm>
          <a:custGeom>
            <a:avLst/>
            <a:gdLst/>
            <a:ahLst/>
            <a:cxnLst>
              <a:cxn ang="0">
                <a:pos x="148592" y="0"/>
              </a:cxn>
              <a:cxn ang="0">
                <a:pos x="191413" y="4435"/>
              </a:cxn>
              <a:cxn ang="0">
                <a:pos x="227482" y="17749"/>
              </a:cxn>
              <a:cxn ang="0">
                <a:pos x="264869" y="49949"/>
              </a:cxn>
              <a:cxn ang="0">
                <a:pos x="288725" y="93412"/>
              </a:cxn>
              <a:cxn ang="0">
                <a:pos x="298452" y="130363"/>
              </a:cxn>
              <a:cxn ang="0">
                <a:pos x="301898" y="171799"/>
              </a:cxn>
              <a:cxn ang="0">
                <a:pos x="301578" y="187403"/>
              </a:cxn>
              <a:cxn ang="0">
                <a:pos x="296704" y="229928"/>
              </a:cxn>
              <a:cxn ang="0">
                <a:pos x="281075" y="277274"/>
              </a:cxn>
              <a:cxn ang="0">
                <a:pos x="253614" y="316122"/>
              </a:cxn>
              <a:cxn ang="0">
                <a:pos x="212176" y="344597"/>
              </a:cxn>
              <a:cxn ang="0">
                <a:pos x="174659" y="355279"/>
              </a:cxn>
              <a:cxn ang="0">
                <a:pos x="146434" y="357516"/>
              </a:cxn>
              <a:cxn ang="0">
                <a:pos x="131289" y="356973"/>
              </a:cxn>
              <a:cxn ang="0">
                <a:pos x="91098" y="348779"/>
              </a:cxn>
              <a:cxn ang="0">
                <a:pos x="49056" y="322519"/>
              </a:cxn>
              <a:cxn ang="0">
                <a:pos x="21312" y="282266"/>
              </a:cxn>
              <a:cxn ang="0">
                <a:pos x="5498" y="235054"/>
              </a:cxn>
              <a:cxn ang="0">
                <a:pos x="456" y="194544"/>
              </a:cxn>
              <a:cxn ang="0">
                <a:pos x="0" y="179971"/>
              </a:cxn>
              <a:cxn ang="0">
                <a:pos x="351" y="165271"/>
              </a:cxn>
              <a:cxn ang="0">
                <a:pos x="5702" y="124647"/>
              </a:cxn>
              <a:cxn ang="0">
                <a:pos x="22850" y="77859"/>
              </a:cxn>
              <a:cxn ang="0">
                <a:pos x="45387" y="45858"/>
              </a:cxn>
              <a:cxn ang="0">
                <a:pos x="76281" y="19642"/>
              </a:cxn>
              <a:cxn ang="0">
                <a:pos x="122895" y="2038"/>
              </a:cxn>
              <a:cxn ang="0">
                <a:pos x="148592" y="0"/>
              </a:cxn>
            </a:cxnLst>
            <a:rect l="0" t="0" r="r" b="b"/>
            <a:pathLst>
              <a:path w="302259" h="357505">
                <a:moveTo>
                  <a:pt x="148592" y="0"/>
                </a:moveTo>
                <a:lnTo>
                  <a:pt x="191413" y="4435"/>
                </a:lnTo>
                <a:lnTo>
                  <a:pt x="227482" y="17749"/>
                </a:lnTo>
                <a:lnTo>
                  <a:pt x="264869" y="49949"/>
                </a:lnTo>
                <a:lnTo>
                  <a:pt x="288725" y="93412"/>
                </a:lnTo>
                <a:lnTo>
                  <a:pt x="298452" y="130363"/>
                </a:lnTo>
                <a:lnTo>
                  <a:pt x="301898" y="171799"/>
                </a:lnTo>
                <a:lnTo>
                  <a:pt x="301578" y="187403"/>
                </a:lnTo>
                <a:lnTo>
                  <a:pt x="296704" y="229928"/>
                </a:lnTo>
                <a:lnTo>
                  <a:pt x="281075" y="277274"/>
                </a:lnTo>
                <a:lnTo>
                  <a:pt x="253614" y="316122"/>
                </a:lnTo>
                <a:lnTo>
                  <a:pt x="212176" y="344597"/>
                </a:lnTo>
                <a:lnTo>
                  <a:pt x="174659" y="355279"/>
                </a:lnTo>
                <a:lnTo>
                  <a:pt x="146434" y="357516"/>
                </a:lnTo>
                <a:lnTo>
                  <a:pt x="131289" y="356973"/>
                </a:lnTo>
                <a:lnTo>
                  <a:pt x="91098" y="348779"/>
                </a:lnTo>
                <a:lnTo>
                  <a:pt x="49056" y="322519"/>
                </a:lnTo>
                <a:lnTo>
                  <a:pt x="21312" y="282266"/>
                </a:lnTo>
                <a:lnTo>
                  <a:pt x="5498" y="235054"/>
                </a:lnTo>
                <a:lnTo>
                  <a:pt x="456" y="194544"/>
                </a:lnTo>
                <a:lnTo>
                  <a:pt x="0" y="179971"/>
                </a:lnTo>
                <a:lnTo>
                  <a:pt x="351" y="165271"/>
                </a:lnTo>
                <a:lnTo>
                  <a:pt x="5702" y="124647"/>
                </a:lnTo>
                <a:lnTo>
                  <a:pt x="22850" y="77859"/>
                </a:lnTo>
                <a:lnTo>
                  <a:pt x="45387" y="45858"/>
                </a:lnTo>
                <a:lnTo>
                  <a:pt x="76281" y="19642"/>
                </a:lnTo>
                <a:lnTo>
                  <a:pt x="122895" y="2038"/>
                </a:lnTo>
                <a:lnTo>
                  <a:pt x="14859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object 11"/>
          <p:cNvSpPr txBox="1"/>
          <p:nvPr/>
        </p:nvSpPr>
        <p:spPr>
          <a:xfrm>
            <a:off x="152400" y="1524000"/>
            <a:ext cx="3811588" cy="177323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287020" indent="-274320" fontAlgn="auto">
              <a:spcBef>
                <a:spcPts val="0"/>
              </a:spcBef>
              <a:spcAft>
                <a:spcPts val="0"/>
              </a:spcAft>
              <a:buClr>
                <a:srgbClr val="B03F99"/>
              </a:buClr>
              <a:buSzPct val="73076"/>
              <a:buFont typeface="Wingdings 2"/>
              <a:buChar char=""/>
              <a:tabLst>
                <a:tab pos="287020" algn="l"/>
              </a:tabLst>
              <a:defRPr/>
            </a:pPr>
            <a:r>
              <a:rPr sz="2600" dirty="0">
                <a:latin typeface="Trebuchet MS"/>
                <a:cs typeface="Trebuchet MS"/>
              </a:rPr>
              <a:t>Agricult</a:t>
            </a:r>
            <a:r>
              <a:rPr sz="2600" spc="-5" dirty="0">
                <a:latin typeface="Trebuchet MS"/>
                <a:cs typeface="Trebuchet MS"/>
              </a:rPr>
              <a:t>u</a:t>
            </a:r>
            <a:r>
              <a:rPr sz="2600" dirty="0">
                <a:latin typeface="Trebuchet MS"/>
                <a:cs typeface="Trebuchet MS"/>
              </a:rPr>
              <a:t>re</a:t>
            </a:r>
            <a:endParaRPr sz="2600">
              <a:latin typeface="Trebuchet MS"/>
              <a:cs typeface="Trebuchet MS"/>
            </a:endParaRPr>
          </a:p>
          <a:p>
            <a:pPr marL="287020" indent="-274320" fontAlgn="auto">
              <a:spcBef>
                <a:spcPts val="600"/>
              </a:spcBef>
              <a:spcAft>
                <a:spcPts val="0"/>
              </a:spcAft>
              <a:buClr>
                <a:srgbClr val="B03F99"/>
              </a:buClr>
              <a:buSzPct val="73076"/>
              <a:buFont typeface="Wingdings 2"/>
              <a:buChar char=""/>
              <a:tabLst>
                <a:tab pos="287020" algn="l"/>
              </a:tabLst>
              <a:defRPr/>
            </a:pPr>
            <a:r>
              <a:rPr sz="2600" dirty="0">
                <a:latin typeface="Trebuchet MS"/>
                <a:cs typeface="Trebuchet MS"/>
              </a:rPr>
              <a:t>Fis</a:t>
            </a:r>
            <a:r>
              <a:rPr sz="2600" spc="5" dirty="0">
                <a:latin typeface="Trebuchet MS"/>
                <a:cs typeface="Trebuchet MS"/>
              </a:rPr>
              <a:t>h</a:t>
            </a:r>
            <a:r>
              <a:rPr sz="2600" spc="-5" dirty="0">
                <a:latin typeface="Trebuchet MS"/>
                <a:cs typeface="Trebuchet MS"/>
              </a:rPr>
              <a:t>e</a:t>
            </a:r>
            <a:r>
              <a:rPr sz="2600" spc="-10" dirty="0">
                <a:latin typeface="Trebuchet MS"/>
                <a:cs typeface="Trebuchet MS"/>
              </a:rPr>
              <a:t>r</a:t>
            </a:r>
            <a:r>
              <a:rPr sz="2600" spc="-5" dirty="0">
                <a:latin typeface="Trebuchet MS"/>
                <a:cs typeface="Trebuchet MS"/>
              </a:rPr>
              <a:t>ies</a:t>
            </a:r>
            <a:endParaRPr sz="2600">
              <a:latin typeface="Trebuchet MS"/>
              <a:cs typeface="Trebuchet MS"/>
            </a:endParaRPr>
          </a:p>
          <a:p>
            <a:pPr marL="287020" indent="-274320" fontAlgn="auto">
              <a:spcBef>
                <a:spcPts val="600"/>
              </a:spcBef>
              <a:spcAft>
                <a:spcPts val="0"/>
              </a:spcAft>
              <a:buClr>
                <a:srgbClr val="B03F99"/>
              </a:buClr>
              <a:buSzPct val="73076"/>
              <a:buFont typeface="Wingdings 2"/>
              <a:buChar char=""/>
              <a:tabLst>
                <a:tab pos="287020" algn="l"/>
              </a:tabLst>
              <a:defRPr/>
            </a:pPr>
            <a:r>
              <a:rPr sz="2600" spc="-5" dirty="0">
                <a:latin typeface="Trebuchet MS"/>
                <a:cs typeface="Trebuchet MS"/>
              </a:rPr>
              <a:t>Household</a:t>
            </a:r>
            <a:endParaRPr sz="2600">
              <a:latin typeface="Trebuchet MS"/>
              <a:cs typeface="Trebuchet MS"/>
            </a:endParaRPr>
          </a:p>
          <a:p>
            <a:pPr marL="287020" indent="-274320" fontAlgn="auto">
              <a:spcBef>
                <a:spcPts val="600"/>
              </a:spcBef>
              <a:spcAft>
                <a:spcPts val="0"/>
              </a:spcAft>
              <a:buClr>
                <a:srgbClr val="B03F99"/>
              </a:buClr>
              <a:buSzPct val="73076"/>
              <a:buFont typeface="Wingdings 2"/>
              <a:buChar char=""/>
              <a:tabLst>
                <a:tab pos="287020" algn="l"/>
              </a:tabLst>
              <a:defRPr/>
            </a:pPr>
            <a:r>
              <a:rPr sz="2600" spc="-5" dirty="0">
                <a:latin typeface="Trebuchet MS"/>
                <a:cs typeface="Trebuchet MS"/>
              </a:rPr>
              <a:t>Comm</a:t>
            </a:r>
            <a:r>
              <a:rPr sz="2600" spc="-10" dirty="0">
                <a:latin typeface="Trebuchet MS"/>
                <a:cs typeface="Trebuchet MS"/>
              </a:rPr>
              <a:t>e</a:t>
            </a:r>
            <a:r>
              <a:rPr sz="2600" dirty="0">
                <a:latin typeface="Trebuchet MS"/>
                <a:cs typeface="Trebuchet MS"/>
              </a:rPr>
              <a:t>r</a:t>
            </a:r>
            <a:r>
              <a:rPr sz="2600" spc="-15" dirty="0">
                <a:latin typeface="Trebuchet MS"/>
                <a:cs typeface="Trebuchet MS"/>
              </a:rPr>
              <a:t>c</a:t>
            </a:r>
            <a:r>
              <a:rPr sz="2600" dirty="0">
                <a:latin typeface="Trebuchet MS"/>
                <a:cs typeface="Trebuchet MS"/>
              </a:rPr>
              <a:t>e</a:t>
            </a:r>
            <a:r>
              <a:rPr sz="2600" spc="1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an</a:t>
            </a:r>
            <a:r>
              <a:rPr sz="2600" dirty="0">
                <a:latin typeface="Trebuchet MS"/>
                <a:cs typeface="Trebuchet MS"/>
              </a:rPr>
              <a:t>d</a:t>
            </a:r>
            <a:r>
              <a:rPr sz="2600" spc="1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i</a:t>
            </a:r>
            <a:r>
              <a:rPr sz="2600" spc="5" dirty="0">
                <a:latin typeface="Trebuchet MS"/>
                <a:cs typeface="Trebuchet MS"/>
              </a:rPr>
              <a:t>n</a:t>
            </a:r>
            <a:r>
              <a:rPr sz="2600" spc="-5" dirty="0">
                <a:latin typeface="Trebuchet MS"/>
                <a:cs typeface="Trebuchet MS"/>
              </a:rPr>
              <a:t>dustry</a:t>
            </a:r>
            <a:endParaRPr sz="2600">
              <a:latin typeface="Trebuchet MS"/>
              <a:cs typeface="Trebuchet MS"/>
            </a:endParaRPr>
          </a:p>
        </p:txBody>
      </p:sp>
      <p:sp>
        <p:nvSpPr>
          <p:cNvPr id="7180" name="object 12"/>
          <p:cNvSpPr>
            <a:spLocks noChangeArrowheads="1"/>
          </p:cNvSpPr>
          <p:nvPr/>
        </p:nvSpPr>
        <p:spPr bwMode="auto">
          <a:xfrm>
            <a:off x="4000500" y="0"/>
            <a:ext cx="5143500" cy="314325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81" name="object 13"/>
          <p:cNvSpPr>
            <a:spLocks noChangeArrowheads="1"/>
          </p:cNvSpPr>
          <p:nvPr/>
        </p:nvSpPr>
        <p:spPr bwMode="auto">
          <a:xfrm>
            <a:off x="6648450" y="3143250"/>
            <a:ext cx="2495550" cy="371475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82" name="object 14"/>
          <p:cNvSpPr>
            <a:spLocks noChangeArrowheads="1"/>
          </p:cNvSpPr>
          <p:nvPr/>
        </p:nvSpPr>
        <p:spPr bwMode="auto">
          <a:xfrm>
            <a:off x="0" y="3429000"/>
            <a:ext cx="6643688" cy="3429000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bject 2"/>
          <p:cNvSpPr>
            <a:spLocks/>
          </p:cNvSpPr>
          <p:nvPr/>
        </p:nvSpPr>
        <p:spPr bwMode="auto">
          <a:xfrm>
            <a:off x="0" y="5864225"/>
            <a:ext cx="9144000" cy="153988"/>
          </a:xfrm>
          <a:custGeom>
            <a:avLst/>
            <a:gdLst/>
            <a:ahLst/>
            <a:cxnLst>
              <a:cxn ang="0">
                <a:pos x="0" y="153662"/>
              </a:cxn>
              <a:cxn ang="0">
                <a:pos x="9144000" y="153662"/>
              </a:cxn>
              <a:cxn ang="0">
                <a:pos x="9144000" y="0"/>
              </a:cxn>
              <a:cxn ang="0">
                <a:pos x="0" y="0"/>
              </a:cxn>
              <a:cxn ang="0">
                <a:pos x="0" y="153662"/>
              </a:cxn>
            </a:cxnLst>
            <a:rect l="0" t="0" r="r" b="b"/>
            <a:pathLst>
              <a:path w="9144000" h="153670">
                <a:moveTo>
                  <a:pt x="0" y="153662"/>
                </a:moveTo>
                <a:lnTo>
                  <a:pt x="9144000" y="153662"/>
                </a:lnTo>
                <a:lnTo>
                  <a:pt x="9144000" y="0"/>
                </a:lnTo>
                <a:lnTo>
                  <a:pt x="0" y="0"/>
                </a:lnTo>
                <a:lnTo>
                  <a:pt x="0" y="153662"/>
                </a:lnTo>
              </a:path>
            </a:pathLst>
          </a:custGeom>
          <a:solidFill>
            <a:srgbClr val="D0EAF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3" name="object 3"/>
          <p:cNvSpPr>
            <a:spLocks/>
          </p:cNvSpPr>
          <p:nvPr/>
        </p:nvSpPr>
        <p:spPr bwMode="auto">
          <a:xfrm>
            <a:off x="0" y="5724525"/>
            <a:ext cx="9144000" cy="153988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70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CFE9E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4" name="object 4"/>
          <p:cNvSpPr>
            <a:spLocks/>
          </p:cNvSpPr>
          <p:nvPr/>
        </p:nvSpPr>
        <p:spPr bwMode="auto">
          <a:xfrm>
            <a:off x="0" y="5584825"/>
            <a:ext cx="9144000" cy="153988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70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CEE8EE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5" name="object 5"/>
          <p:cNvSpPr>
            <a:spLocks/>
          </p:cNvSpPr>
          <p:nvPr/>
        </p:nvSpPr>
        <p:spPr bwMode="auto">
          <a:xfrm>
            <a:off x="0" y="5445125"/>
            <a:ext cx="9144000" cy="153988"/>
          </a:xfrm>
          <a:custGeom>
            <a:avLst/>
            <a:gdLst/>
            <a:ahLst/>
            <a:cxnLst>
              <a:cxn ang="0">
                <a:pos x="0" y="153662"/>
              </a:cxn>
              <a:cxn ang="0">
                <a:pos x="9144000" y="153662"/>
              </a:cxn>
              <a:cxn ang="0">
                <a:pos x="9144000" y="0"/>
              </a:cxn>
              <a:cxn ang="0">
                <a:pos x="0" y="0"/>
              </a:cxn>
              <a:cxn ang="0">
                <a:pos x="0" y="153662"/>
              </a:cxn>
            </a:cxnLst>
            <a:rect l="0" t="0" r="r" b="b"/>
            <a:pathLst>
              <a:path w="9144000" h="153670">
                <a:moveTo>
                  <a:pt x="0" y="153662"/>
                </a:moveTo>
                <a:lnTo>
                  <a:pt x="9144000" y="153662"/>
                </a:lnTo>
                <a:lnTo>
                  <a:pt x="9144000" y="0"/>
                </a:lnTo>
                <a:lnTo>
                  <a:pt x="0" y="0"/>
                </a:lnTo>
                <a:lnTo>
                  <a:pt x="0" y="153662"/>
                </a:lnTo>
              </a:path>
            </a:pathLst>
          </a:custGeom>
          <a:solidFill>
            <a:srgbClr val="CDE7E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6" name="object 6"/>
          <p:cNvSpPr>
            <a:spLocks/>
          </p:cNvSpPr>
          <p:nvPr/>
        </p:nvSpPr>
        <p:spPr bwMode="auto">
          <a:xfrm>
            <a:off x="0" y="5305425"/>
            <a:ext cx="9144000" cy="152400"/>
          </a:xfrm>
          <a:custGeom>
            <a:avLst/>
            <a:gdLst/>
            <a:ahLst/>
            <a:cxnLst>
              <a:cxn ang="0">
                <a:pos x="0" y="153662"/>
              </a:cxn>
              <a:cxn ang="0">
                <a:pos x="9144000" y="153662"/>
              </a:cxn>
              <a:cxn ang="0">
                <a:pos x="9144000" y="0"/>
              </a:cxn>
              <a:cxn ang="0">
                <a:pos x="0" y="0"/>
              </a:cxn>
              <a:cxn ang="0">
                <a:pos x="0" y="153662"/>
              </a:cxn>
            </a:cxnLst>
            <a:rect l="0" t="0" r="r" b="b"/>
            <a:pathLst>
              <a:path w="9144000" h="153670">
                <a:moveTo>
                  <a:pt x="0" y="153662"/>
                </a:moveTo>
                <a:lnTo>
                  <a:pt x="9144000" y="153662"/>
                </a:lnTo>
                <a:lnTo>
                  <a:pt x="9144000" y="0"/>
                </a:lnTo>
                <a:lnTo>
                  <a:pt x="0" y="0"/>
                </a:lnTo>
                <a:lnTo>
                  <a:pt x="0" y="153662"/>
                </a:lnTo>
              </a:path>
            </a:pathLst>
          </a:custGeom>
          <a:solidFill>
            <a:srgbClr val="CCE6EC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7" name="object 7"/>
          <p:cNvSpPr>
            <a:spLocks/>
          </p:cNvSpPr>
          <p:nvPr/>
        </p:nvSpPr>
        <p:spPr bwMode="auto">
          <a:xfrm>
            <a:off x="0" y="5165725"/>
            <a:ext cx="9144000" cy="152400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70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CBE5EC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8" name="object 8"/>
          <p:cNvSpPr>
            <a:spLocks/>
          </p:cNvSpPr>
          <p:nvPr/>
        </p:nvSpPr>
        <p:spPr bwMode="auto">
          <a:xfrm>
            <a:off x="0" y="5026025"/>
            <a:ext cx="9144000" cy="152400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70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CAE4EB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9" name="object 9"/>
          <p:cNvSpPr>
            <a:spLocks/>
          </p:cNvSpPr>
          <p:nvPr/>
        </p:nvSpPr>
        <p:spPr bwMode="auto">
          <a:xfrm>
            <a:off x="0" y="4886325"/>
            <a:ext cx="9144000" cy="152400"/>
          </a:xfrm>
          <a:custGeom>
            <a:avLst/>
            <a:gdLst/>
            <a:ahLst/>
            <a:cxnLst>
              <a:cxn ang="0">
                <a:pos x="0" y="153662"/>
              </a:cxn>
              <a:cxn ang="0">
                <a:pos x="9144000" y="153662"/>
              </a:cxn>
              <a:cxn ang="0">
                <a:pos x="9144000" y="0"/>
              </a:cxn>
              <a:cxn ang="0">
                <a:pos x="0" y="0"/>
              </a:cxn>
              <a:cxn ang="0">
                <a:pos x="0" y="153662"/>
              </a:cxn>
            </a:cxnLst>
            <a:rect l="0" t="0" r="r" b="b"/>
            <a:pathLst>
              <a:path w="9144000" h="153670">
                <a:moveTo>
                  <a:pt x="0" y="153662"/>
                </a:moveTo>
                <a:lnTo>
                  <a:pt x="9144000" y="153662"/>
                </a:lnTo>
                <a:lnTo>
                  <a:pt x="9144000" y="0"/>
                </a:lnTo>
                <a:lnTo>
                  <a:pt x="0" y="0"/>
                </a:lnTo>
                <a:lnTo>
                  <a:pt x="0" y="153662"/>
                </a:lnTo>
              </a:path>
            </a:pathLst>
          </a:custGeom>
          <a:solidFill>
            <a:srgbClr val="C9E4EA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0" name="object 10"/>
          <p:cNvSpPr>
            <a:spLocks/>
          </p:cNvSpPr>
          <p:nvPr/>
        </p:nvSpPr>
        <p:spPr bwMode="auto">
          <a:xfrm>
            <a:off x="0" y="4745038"/>
            <a:ext cx="9144000" cy="153987"/>
          </a:xfrm>
          <a:custGeom>
            <a:avLst/>
            <a:gdLst/>
            <a:ahLst/>
            <a:cxnLst>
              <a:cxn ang="0">
                <a:pos x="0" y="153662"/>
              </a:cxn>
              <a:cxn ang="0">
                <a:pos x="9144000" y="153662"/>
              </a:cxn>
              <a:cxn ang="0">
                <a:pos x="9144000" y="0"/>
              </a:cxn>
              <a:cxn ang="0">
                <a:pos x="0" y="0"/>
              </a:cxn>
              <a:cxn ang="0">
                <a:pos x="0" y="153662"/>
              </a:cxn>
            </a:cxnLst>
            <a:rect l="0" t="0" r="r" b="b"/>
            <a:pathLst>
              <a:path w="9144000" h="153670">
                <a:moveTo>
                  <a:pt x="0" y="153662"/>
                </a:moveTo>
                <a:lnTo>
                  <a:pt x="9144000" y="153662"/>
                </a:lnTo>
                <a:lnTo>
                  <a:pt x="9144000" y="0"/>
                </a:lnTo>
                <a:lnTo>
                  <a:pt x="0" y="0"/>
                </a:lnTo>
                <a:lnTo>
                  <a:pt x="0" y="153662"/>
                </a:lnTo>
              </a:path>
            </a:pathLst>
          </a:custGeom>
          <a:solidFill>
            <a:srgbClr val="C8E3E9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1" name="object 11"/>
          <p:cNvSpPr>
            <a:spLocks/>
          </p:cNvSpPr>
          <p:nvPr/>
        </p:nvSpPr>
        <p:spPr bwMode="auto">
          <a:xfrm>
            <a:off x="0" y="4605338"/>
            <a:ext cx="9144000" cy="153987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70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C7E2E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2" name="object 12"/>
          <p:cNvSpPr>
            <a:spLocks/>
          </p:cNvSpPr>
          <p:nvPr/>
        </p:nvSpPr>
        <p:spPr bwMode="auto">
          <a:xfrm>
            <a:off x="0" y="4465638"/>
            <a:ext cx="9144000" cy="153987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70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C6E1E7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3" name="object 13"/>
          <p:cNvSpPr>
            <a:spLocks/>
          </p:cNvSpPr>
          <p:nvPr/>
        </p:nvSpPr>
        <p:spPr bwMode="auto">
          <a:xfrm>
            <a:off x="0" y="4325938"/>
            <a:ext cx="9144000" cy="153987"/>
          </a:xfrm>
          <a:custGeom>
            <a:avLst/>
            <a:gdLst/>
            <a:ahLst/>
            <a:cxnLst>
              <a:cxn ang="0">
                <a:pos x="0" y="153662"/>
              </a:cxn>
              <a:cxn ang="0">
                <a:pos x="9144000" y="153662"/>
              </a:cxn>
              <a:cxn ang="0">
                <a:pos x="9144000" y="0"/>
              </a:cxn>
              <a:cxn ang="0">
                <a:pos x="0" y="0"/>
              </a:cxn>
              <a:cxn ang="0">
                <a:pos x="0" y="153662"/>
              </a:cxn>
            </a:cxnLst>
            <a:rect l="0" t="0" r="r" b="b"/>
            <a:pathLst>
              <a:path w="9144000" h="153670">
                <a:moveTo>
                  <a:pt x="0" y="153662"/>
                </a:moveTo>
                <a:lnTo>
                  <a:pt x="9144000" y="153662"/>
                </a:lnTo>
                <a:lnTo>
                  <a:pt x="9144000" y="0"/>
                </a:lnTo>
                <a:lnTo>
                  <a:pt x="0" y="0"/>
                </a:lnTo>
                <a:lnTo>
                  <a:pt x="0" y="153662"/>
                </a:lnTo>
              </a:path>
            </a:pathLst>
          </a:custGeom>
          <a:solidFill>
            <a:srgbClr val="C5E0E6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4" name="object 14"/>
          <p:cNvSpPr>
            <a:spLocks/>
          </p:cNvSpPr>
          <p:nvPr/>
        </p:nvSpPr>
        <p:spPr bwMode="auto">
          <a:xfrm>
            <a:off x="0" y="4186238"/>
            <a:ext cx="9144000" cy="153987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70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C4DFE5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5" name="object 15"/>
          <p:cNvSpPr>
            <a:spLocks/>
          </p:cNvSpPr>
          <p:nvPr/>
        </p:nvSpPr>
        <p:spPr bwMode="auto">
          <a:xfrm>
            <a:off x="0" y="4044950"/>
            <a:ext cx="9144000" cy="153988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70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C3DEE4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6" name="object 16"/>
          <p:cNvSpPr>
            <a:spLocks/>
          </p:cNvSpPr>
          <p:nvPr/>
        </p:nvSpPr>
        <p:spPr bwMode="auto">
          <a:xfrm>
            <a:off x="0" y="3905250"/>
            <a:ext cx="9144000" cy="153988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70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C2DDE3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7" name="object 17"/>
          <p:cNvSpPr>
            <a:spLocks/>
          </p:cNvSpPr>
          <p:nvPr/>
        </p:nvSpPr>
        <p:spPr bwMode="auto">
          <a:xfrm>
            <a:off x="0" y="3765550"/>
            <a:ext cx="9144000" cy="153988"/>
          </a:xfrm>
          <a:custGeom>
            <a:avLst/>
            <a:gdLst/>
            <a:ahLst/>
            <a:cxnLst>
              <a:cxn ang="0">
                <a:pos x="0" y="153662"/>
              </a:cxn>
              <a:cxn ang="0">
                <a:pos x="9144000" y="153662"/>
              </a:cxn>
              <a:cxn ang="0">
                <a:pos x="9144000" y="0"/>
              </a:cxn>
              <a:cxn ang="0">
                <a:pos x="0" y="0"/>
              </a:cxn>
              <a:cxn ang="0">
                <a:pos x="0" y="153662"/>
              </a:cxn>
            </a:cxnLst>
            <a:rect l="0" t="0" r="r" b="b"/>
            <a:pathLst>
              <a:path w="9144000" h="153670">
                <a:moveTo>
                  <a:pt x="0" y="153662"/>
                </a:moveTo>
                <a:lnTo>
                  <a:pt x="9144000" y="153662"/>
                </a:lnTo>
                <a:lnTo>
                  <a:pt x="9144000" y="0"/>
                </a:lnTo>
                <a:lnTo>
                  <a:pt x="0" y="0"/>
                </a:lnTo>
                <a:lnTo>
                  <a:pt x="0" y="153662"/>
                </a:lnTo>
              </a:path>
            </a:pathLst>
          </a:custGeom>
          <a:solidFill>
            <a:srgbClr val="C1DCE3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8" name="object 18"/>
          <p:cNvSpPr>
            <a:spLocks/>
          </p:cNvSpPr>
          <p:nvPr/>
        </p:nvSpPr>
        <p:spPr bwMode="auto">
          <a:xfrm>
            <a:off x="0" y="3624263"/>
            <a:ext cx="9144000" cy="155575"/>
          </a:xfrm>
          <a:custGeom>
            <a:avLst/>
            <a:gdLst/>
            <a:ahLst/>
            <a:cxnLst>
              <a:cxn ang="0">
                <a:pos x="0" y="154935"/>
              </a:cxn>
              <a:cxn ang="0">
                <a:pos x="9144000" y="154935"/>
              </a:cxn>
              <a:cxn ang="0">
                <a:pos x="9144000" y="0"/>
              </a:cxn>
              <a:cxn ang="0">
                <a:pos x="0" y="0"/>
              </a:cxn>
              <a:cxn ang="0">
                <a:pos x="0" y="154935"/>
              </a:cxn>
            </a:cxnLst>
            <a:rect l="0" t="0" r="r" b="b"/>
            <a:pathLst>
              <a:path w="9144000" h="154939">
                <a:moveTo>
                  <a:pt x="0" y="154935"/>
                </a:moveTo>
                <a:lnTo>
                  <a:pt x="9144000" y="154935"/>
                </a:lnTo>
                <a:lnTo>
                  <a:pt x="9144000" y="0"/>
                </a:lnTo>
                <a:lnTo>
                  <a:pt x="0" y="0"/>
                </a:lnTo>
                <a:lnTo>
                  <a:pt x="0" y="154935"/>
                </a:lnTo>
              </a:path>
            </a:pathLst>
          </a:custGeom>
          <a:solidFill>
            <a:srgbClr val="C0DBE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9" name="object 19"/>
          <p:cNvSpPr>
            <a:spLocks/>
          </p:cNvSpPr>
          <p:nvPr/>
        </p:nvSpPr>
        <p:spPr bwMode="auto">
          <a:xfrm>
            <a:off x="0" y="3484563"/>
            <a:ext cx="9144000" cy="153987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70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BEDAE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0" name="object 20"/>
          <p:cNvSpPr>
            <a:spLocks/>
          </p:cNvSpPr>
          <p:nvPr/>
        </p:nvSpPr>
        <p:spPr bwMode="auto">
          <a:xfrm>
            <a:off x="0" y="3344863"/>
            <a:ext cx="9144000" cy="153987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70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BDD9E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1" name="object 21"/>
          <p:cNvSpPr>
            <a:spLocks/>
          </p:cNvSpPr>
          <p:nvPr/>
        </p:nvSpPr>
        <p:spPr bwMode="auto">
          <a:xfrm>
            <a:off x="0" y="3205163"/>
            <a:ext cx="9144000" cy="153987"/>
          </a:xfrm>
          <a:custGeom>
            <a:avLst/>
            <a:gdLst/>
            <a:ahLst/>
            <a:cxnLst>
              <a:cxn ang="0">
                <a:pos x="0" y="153662"/>
              </a:cxn>
              <a:cxn ang="0">
                <a:pos x="9144000" y="153662"/>
              </a:cxn>
              <a:cxn ang="0">
                <a:pos x="9144000" y="0"/>
              </a:cxn>
              <a:cxn ang="0">
                <a:pos x="0" y="0"/>
              </a:cxn>
              <a:cxn ang="0">
                <a:pos x="0" y="153662"/>
              </a:cxn>
            </a:cxnLst>
            <a:rect l="0" t="0" r="r" b="b"/>
            <a:pathLst>
              <a:path w="9144000" h="153670">
                <a:moveTo>
                  <a:pt x="0" y="153662"/>
                </a:moveTo>
                <a:lnTo>
                  <a:pt x="9144000" y="153662"/>
                </a:lnTo>
                <a:lnTo>
                  <a:pt x="9144000" y="0"/>
                </a:lnTo>
                <a:lnTo>
                  <a:pt x="0" y="0"/>
                </a:lnTo>
                <a:lnTo>
                  <a:pt x="0" y="153662"/>
                </a:lnTo>
              </a:path>
            </a:pathLst>
          </a:custGeom>
          <a:solidFill>
            <a:srgbClr val="BCD8D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2" name="object 22"/>
          <p:cNvSpPr>
            <a:spLocks/>
          </p:cNvSpPr>
          <p:nvPr/>
        </p:nvSpPr>
        <p:spPr bwMode="auto">
          <a:xfrm>
            <a:off x="0" y="3065463"/>
            <a:ext cx="9144000" cy="153987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69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BBD8DE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3" name="object 23"/>
          <p:cNvSpPr>
            <a:spLocks/>
          </p:cNvSpPr>
          <p:nvPr/>
        </p:nvSpPr>
        <p:spPr bwMode="auto">
          <a:xfrm>
            <a:off x="0" y="2924175"/>
            <a:ext cx="9144000" cy="153988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69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BAD7D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4" name="object 24"/>
          <p:cNvSpPr>
            <a:spLocks/>
          </p:cNvSpPr>
          <p:nvPr/>
        </p:nvSpPr>
        <p:spPr bwMode="auto">
          <a:xfrm>
            <a:off x="0" y="2784475"/>
            <a:ext cx="9144000" cy="153988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69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B9D6DC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5" name="object 25"/>
          <p:cNvSpPr>
            <a:spLocks/>
          </p:cNvSpPr>
          <p:nvPr/>
        </p:nvSpPr>
        <p:spPr bwMode="auto">
          <a:xfrm>
            <a:off x="0" y="2644775"/>
            <a:ext cx="9144000" cy="153988"/>
          </a:xfrm>
          <a:custGeom>
            <a:avLst/>
            <a:gdLst/>
            <a:ahLst/>
            <a:cxnLst>
              <a:cxn ang="0">
                <a:pos x="0" y="153662"/>
              </a:cxn>
              <a:cxn ang="0">
                <a:pos x="9144000" y="153662"/>
              </a:cxn>
              <a:cxn ang="0">
                <a:pos x="9144000" y="0"/>
              </a:cxn>
              <a:cxn ang="0">
                <a:pos x="0" y="0"/>
              </a:cxn>
              <a:cxn ang="0">
                <a:pos x="0" y="153662"/>
              </a:cxn>
            </a:cxnLst>
            <a:rect l="0" t="0" r="r" b="b"/>
            <a:pathLst>
              <a:path w="9144000" h="153669">
                <a:moveTo>
                  <a:pt x="0" y="153662"/>
                </a:moveTo>
                <a:lnTo>
                  <a:pt x="9144000" y="153662"/>
                </a:lnTo>
                <a:lnTo>
                  <a:pt x="9144000" y="0"/>
                </a:lnTo>
                <a:lnTo>
                  <a:pt x="0" y="0"/>
                </a:lnTo>
                <a:lnTo>
                  <a:pt x="0" y="153662"/>
                </a:lnTo>
              </a:path>
            </a:pathLst>
          </a:custGeom>
          <a:solidFill>
            <a:srgbClr val="B8D5DB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6" name="object 26"/>
          <p:cNvSpPr>
            <a:spLocks/>
          </p:cNvSpPr>
          <p:nvPr/>
        </p:nvSpPr>
        <p:spPr bwMode="auto">
          <a:xfrm>
            <a:off x="0" y="2505075"/>
            <a:ext cx="9144000" cy="153988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69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B7D4DA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7" name="object 27"/>
          <p:cNvSpPr>
            <a:spLocks/>
          </p:cNvSpPr>
          <p:nvPr/>
        </p:nvSpPr>
        <p:spPr bwMode="auto">
          <a:xfrm>
            <a:off x="0" y="2365375"/>
            <a:ext cx="9144000" cy="152400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69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B6D3DA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8" name="object 28"/>
          <p:cNvSpPr>
            <a:spLocks/>
          </p:cNvSpPr>
          <p:nvPr/>
        </p:nvSpPr>
        <p:spPr bwMode="auto">
          <a:xfrm>
            <a:off x="0" y="2225675"/>
            <a:ext cx="9144000" cy="152400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69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B5D2D9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9" name="object 29"/>
          <p:cNvSpPr>
            <a:spLocks/>
          </p:cNvSpPr>
          <p:nvPr/>
        </p:nvSpPr>
        <p:spPr bwMode="auto">
          <a:xfrm>
            <a:off x="0" y="2085975"/>
            <a:ext cx="9144000" cy="152400"/>
          </a:xfrm>
          <a:custGeom>
            <a:avLst/>
            <a:gdLst/>
            <a:ahLst/>
            <a:cxnLst>
              <a:cxn ang="0">
                <a:pos x="0" y="153662"/>
              </a:cxn>
              <a:cxn ang="0">
                <a:pos x="9144000" y="153662"/>
              </a:cxn>
              <a:cxn ang="0">
                <a:pos x="9144000" y="0"/>
              </a:cxn>
              <a:cxn ang="0">
                <a:pos x="0" y="0"/>
              </a:cxn>
              <a:cxn ang="0">
                <a:pos x="0" y="153662"/>
              </a:cxn>
            </a:cxnLst>
            <a:rect l="0" t="0" r="r" b="b"/>
            <a:pathLst>
              <a:path w="9144000" h="153669">
                <a:moveTo>
                  <a:pt x="0" y="153662"/>
                </a:moveTo>
                <a:lnTo>
                  <a:pt x="9144000" y="153662"/>
                </a:lnTo>
                <a:lnTo>
                  <a:pt x="9144000" y="0"/>
                </a:lnTo>
                <a:lnTo>
                  <a:pt x="0" y="0"/>
                </a:lnTo>
                <a:lnTo>
                  <a:pt x="0" y="153662"/>
                </a:lnTo>
              </a:path>
            </a:pathLst>
          </a:custGeom>
          <a:solidFill>
            <a:srgbClr val="B4D1D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0" name="object 30"/>
          <p:cNvSpPr>
            <a:spLocks/>
          </p:cNvSpPr>
          <p:nvPr/>
        </p:nvSpPr>
        <p:spPr bwMode="auto">
          <a:xfrm>
            <a:off x="0" y="1946275"/>
            <a:ext cx="9144000" cy="152400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69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B3D0D7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1" name="object 31"/>
          <p:cNvSpPr>
            <a:spLocks/>
          </p:cNvSpPr>
          <p:nvPr/>
        </p:nvSpPr>
        <p:spPr bwMode="auto">
          <a:xfrm>
            <a:off x="0" y="1806575"/>
            <a:ext cx="9144000" cy="152400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69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B2CFD6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2" name="object 32"/>
          <p:cNvSpPr>
            <a:spLocks/>
          </p:cNvSpPr>
          <p:nvPr/>
        </p:nvSpPr>
        <p:spPr bwMode="auto">
          <a:xfrm>
            <a:off x="0" y="1665288"/>
            <a:ext cx="9144000" cy="153987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69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B1CED5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3" name="object 33"/>
          <p:cNvSpPr>
            <a:spLocks/>
          </p:cNvSpPr>
          <p:nvPr/>
        </p:nvSpPr>
        <p:spPr bwMode="auto">
          <a:xfrm>
            <a:off x="0" y="1525588"/>
            <a:ext cx="9144000" cy="153987"/>
          </a:xfrm>
          <a:custGeom>
            <a:avLst/>
            <a:gdLst/>
            <a:ahLst/>
            <a:cxnLst>
              <a:cxn ang="0">
                <a:pos x="0" y="153662"/>
              </a:cxn>
              <a:cxn ang="0">
                <a:pos x="9144000" y="153662"/>
              </a:cxn>
              <a:cxn ang="0">
                <a:pos x="9144000" y="0"/>
              </a:cxn>
              <a:cxn ang="0">
                <a:pos x="0" y="0"/>
              </a:cxn>
              <a:cxn ang="0">
                <a:pos x="0" y="153662"/>
              </a:cxn>
            </a:cxnLst>
            <a:rect l="0" t="0" r="r" b="b"/>
            <a:pathLst>
              <a:path w="9144000" h="153669">
                <a:moveTo>
                  <a:pt x="0" y="153662"/>
                </a:moveTo>
                <a:lnTo>
                  <a:pt x="9144000" y="153662"/>
                </a:lnTo>
                <a:lnTo>
                  <a:pt x="9144000" y="0"/>
                </a:lnTo>
                <a:lnTo>
                  <a:pt x="0" y="0"/>
                </a:lnTo>
                <a:lnTo>
                  <a:pt x="0" y="153662"/>
                </a:lnTo>
              </a:path>
            </a:pathLst>
          </a:custGeom>
          <a:solidFill>
            <a:srgbClr val="B0CDD4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4" name="object 34"/>
          <p:cNvSpPr>
            <a:spLocks/>
          </p:cNvSpPr>
          <p:nvPr/>
        </p:nvSpPr>
        <p:spPr bwMode="auto">
          <a:xfrm>
            <a:off x="0" y="1385888"/>
            <a:ext cx="9144000" cy="153987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69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AFCDD3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5" name="object 35"/>
          <p:cNvSpPr>
            <a:spLocks/>
          </p:cNvSpPr>
          <p:nvPr/>
        </p:nvSpPr>
        <p:spPr bwMode="auto">
          <a:xfrm>
            <a:off x="0" y="1246188"/>
            <a:ext cx="9144000" cy="153987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69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AECCD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6" name="object 36"/>
          <p:cNvSpPr>
            <a:spLocks/>
          </p:cNvSpPr>
          <p:nvPr/>
        </p:nvSpPr>
        <p:spPr bwMode="auto">
          <a:xfrm>
            <a:off x="0" y="1106488"/>
            <a:ext cx="9144000" cy="152400"/>
          </a:xfrm>
          <a:custGeom>
            <a:avLst/>
            <a:gdLst/>
            <a:ahLst/>
            <a:cxnLst>
              <a:cxn ang="0">
                <a:pos x="0" y="152399"/>
              </a:cxn>
              <a:cxn ang="0">
                <a:pos x="9144000" y="152399"/>
              </a:cxn>
              <a:cxn ang="0">
                <a:pos x="9144000" y="0"/>
              </a:cxn>
              <a:cxn ang="0">
                <a:pos x="0" y="0"/>
              </a:cxn>
              <a:cxn ang="0">
                <a:pos x="0" y="152399"/>
              </a:cxn>
            </a:cxnLst>
            <a:rect l="0" t="0" r="r" b="b"/>
            <a:pathLst>
              <a:path w="9144000" h="152400">
                <a:moveTo>
                  <a:pt x="0" y="152399"/>
                </a:moveTo>
                <a:lnTo>
                  <a:pt x="9144000" y="152399"/>
                </a:lnTo>
                <a:lnTo>
                  <a:pt x="9144000" y="0"/>
                </a:lnTo>
                <a:lnTo>
                  <a:pt x="0" y="0"/>
                </a:lnTo>
                <a:lnTo>
                  <a:pt x="0" y="152399"/>
                </a:lnTo>
              </a:path>
            </a:pathLst>
          </a:custGeom>
          <a:solidFill>
            <a:srgbClr val="ADCBD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7" name="object 37"/>
          <p:cNvSpPr>
            <a:spLocks/>
          </p:cNvSpPr>
          <p:nvPr/>
        </p:nvSpPr>
        <p:spPr bwMode="auto">
          <a:xfrm>
            <a:off x="0" y="965200"/>
            <a:ext cx="9144000" cy="153988"/>
          </a:xfrm>
          <a:custGeom>
            <a:avLst/>
            <a:gdLst/>
            <a:ahLst/>
            <a:cxnLst>
              <a:cxn ang="0">
                <a:pos x="0" y="153662"/>
              </a:cxn>
              <a:cxn ang="0">
                <a:pos x="9144000" y="153662"/>
              </a:cxn>
              <a:cxn ang="0">
                <a:pos x="9144000" y="0"/>
              </a:cxn>
              <a:cxn ang="0">
                <a:pos x="0" y="0"/>
              </a:cxn>
              <a:cxn ang="0">
                <a:pos x="0" y="153662"/>
              </a:cxn>
            </a:cxnLst>
            <a:rect l="0" t="0" r="r" b="b"/>
            <a:pathLst>
              <a:path w="9144000" h="153669">
                <a:moveTo>
                  <a:pt x="0" y="153662"/>
                </a:moveTo>
                <a:lnTo>
                  <a:pt x="9144000" y="153662"/>
                </a:lnTo>
                <a:lnTo>
                  <a:pt x="9144000" y="0"/>
                </a:lnTo>
                <a:lnTo>
                  <a:pt x="0" y="0"/>
                </a:lnTo>
                <a:lnTo>
                  <a:pt x="0" y="153662"/>
                </a:lnTo>
              </a:path>
            </a:pathLst>
          </a:custGeom>
          <a:solidFill>
            <a:srgbClr val="ACCAD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8" name="object 38"/>
          <p:cNvSpPr>
            <a:spLocks/>
          </p:cNvSpPr>
          <p:nvPr/>
        </p:nvSpPr>
        <p:spPr bwMode="auto">
          <a:xfrm>
            <a:off x="0" y="825500"/>
            <a:ext cx="9144000" cy="153988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69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ABC9D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9" name="object 39"/>
          <p:cNvSpPr>
            <a:spLocks/>
          </p:cNvSpPr>
          <p:nvPr/>
        </p:nvSpPr>
        <p:spPr bwMode="auto">
          <a:xfrm>
            <a:off x="0" y="685800"/>
            <a:ext cx="9144000" cy="153988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69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AAC8C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0" name="object 40"/>
          <p:cNvSpPr>
            <a:spLocks/>
          </p:cNvSpPr>
          <p:nvPr/>
        </p:nvSpPr>
        <p:spPr bwMode="auto">
          <a:xfrm>
            <a:off x="0" y="544513"/>
            <a:ext cx="9144000" cy="153987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70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A9C7CE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1" name="object 41"/>
          <p:cNvSpPr>
            <a:spLocks/>
          </p:cNvSpPr>
          <p:nvPr/>
        </p:nvSpPr>
        <p:spPr bwMode="auto">
          <a:xfrm>
            <a:off x="0" y="404813"/>
            <a:ext cx="9144000" cy="153987"/>
          </a:xfrm>
          <a:custGeom>
            <a:avLst/>
            <a:gdLst/>
            <a:ahLst/>
            <a:cxnLst>
              <a:cxn ang="0">
                <a:pos x="0" y="153662"/>
              </a:cxn>
              <a:cxn ang="0">
                <a:pos x="9144000" y="153662"/>
              </a:cxn>
              <a:cxn ang="0">
                <a:pos x="9144000" y="0"/>
              </a:cxn>
              <a:cxn ang="0">
                <a:pos x="0" y="0"/>
              </a:cxn>
              <a:cxn ang="0">
                <a:pos x="0" y="153662"/>
              </a:cxn>
            </a:cxnLst>
            <a:rect l="0" t="0" r="r" b="b"/>
            <a:pathLst>
              <a:path w="9144000" h="153670">
                <a:moveTo>
                  <a:pt x="0" y="153662"/>
                </a:moveTo>
                <a:lnTo>
                  <a:pt x="9144000" y="153662"/>
                </a:lnTo>
                <a:lnTo>
                  <a:pt x="9144000" y="0"/>
                </a:lnTo>
                <a:lnTo>
                  <a:pt x="0" y="0"/>
                </a:lnTo>
                <a:lnTo>
                  <a:pt x="0" y="153662"/>
                </a:lnTo>
              </a:path>
            </a:pathLst>
          </a:custGeom>
          <a:solidFill>
            <a:srgbClr val="A8C6C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2" name="object 42"/>
          <p:cNvSpPr>
            <a:spLocks/>
          </p:cNvSpPr>
          <p:nvPr/>
        </p:nvSpPr>
        <p:spPr bwMode="auto">
          <a:xfrm>
            <a:off x="0" y="265113"/>
            <a:ext cx="9144000" cy="153987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70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A7C5CC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3" name="object 43"/>
          <p:cNvSpPr>
            <a:spLocks/>
          </p:cNvSpPr>
          <p:nvPr/>
        </p:nvSpPr>
        <p:spPr bwMode="auto">
          <a:xfrm>
            <a:off x="0" y="125413"/>
            <a:ext cx="9144000" cy="153987"/>
          </a:xfrm>
          <a:custGeom>
            <a:avLst/>
            <a:gdLst/>
            <a:ahLst/>
            <a:cxnLst>
              <a:cxn ang="0">
                <a:pos x="0" y="153674"/>
              </a:cxn>
              <a:cxn ang="0">
                <a:pos x="9144000" y="153674"/>
              </a:cxn>
              <a:cxn ang="0">
                <a:pos x="9144000" y="0"/>
              </a:cxn>
              <a:cxn ang="0">
                <a:pos x="0" y="0"/>
              </a:cxn>
              <a:cxn ang="0">
                <a:pos x="0" y="153674"/>
              </a:cxn>
            </a:cxnLst>
            <a:rect l="0" t="0" r="r" b="b"/>
            <a:pathLst>
              <a:path w="9144000" h="153670">
                <a:moveTo>
                  <a:pt x="0" y="153674"/>
                </a:moveTo>
                <a:lnTo>
                  <a:pt x="9144000" y="153674"/>
                </a:lnTo>
                <a:lnTo>
                  <a:pt x="9144000" y="0"/>
                </a:lnTo>
                <a:lnTo>
                  <a:pt x="0" y="0"/>
                </a:lnTo>
                <a:lnTo>
                  <a:pt x="0" y="153674"/>
                </a:lnTo>
              </a:path>
            </a:pathLst>
          </a:custGeom>
          <a:solidFill>
            <a:srgbClr val="A6C4CB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4" name="object 44"/>
          <p:cNvSpPr>
            <a:spLocks/>
          </p:cNvSpPr>
          <p:nvPr/>
        </p:nvSpPr>
        <p:spPr bwMode="auto">
          <a:xfrm>
            <a:off x="0" y="0"/>
            <a:ext cx="9144000" cy="138113"/>
          </a:xfrm>
          <a:custGeom>
            <a:avLst/>
            <a:gdLst/>
            <a:ahLst/>
            <a:cxnLst>
              <a:cxn ang="0">
                <a:pos x="0" y="138440"/>
              </a:cxn>
              <a:cxn ang="0">
                <a:pos x="9144000" y="138440"/>
              </a:cxn>
              <a:cxn ang="0">
                <a:pos x="9144000" y="0"/>
              </a:cxn>
              <a:cxn ang="0">
                <a:pos x="0" y="0"/>
              </a:cxn>
              <a:cxn ang="0">
                <a:pos x="0" y="138440"/>
              </a:cxn>
            </a:cxnLst>
            <a:rect l="0" t="0" r="r" b="b"/>
            <a:pathLst>
              <a:path w="9144000" h="138430">
                <a:moveTo>
                  <a:pt x="0" y="138440"/>
                </a:moveTo>
                <a:lnTo>
                  <a:pt x="9144000" y="138440"/>
                </a:lnTo>
                <a:lnTo>
                  <a:pt x="9144000" y="0"/>
                </a:lnTo>
                <a:lnTo>
                  <a:pt x="0" y="0"/>
                </a:lnTo>
                <a:lnTo>
                  <a:pt x="0" y="138440"/>
                </a:lnTo>
              </a:path>
            </a:pathLst>
          </a:custGeom>
          <a:solidFill>
            <a:srgbClr val="A5C3CA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5" name="object 45"/>
          <p:cNvSpPr>
            <a:spLocks/>
          </p:cNvSpPr>
          <p:nvPr/>
        </p:nvSpPr>
        <p:spPr bwMode="auto">
          <a:xfrm>
            <a:off x="457200" y="6353175"/>
            <a:ext cx="82296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229599" y="0"/>
              </a:cxn>
            </a:cxnLst>
            <a:rect l="0" t="0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noFill/>
          <a:ln w="8890">
            <a:solidFill>
              <a:srgbClr val="9EB7C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6" name="object 46"/>
          <p:cNvSpPr>
            <a:spLocks/>
          </p:cNvSpPr>
          <p:nvPr/>
        </p:nvSpPr>
        <p:spPr bwMode="auto">
          <a:xfrm>
            <a:off x="454025" y="6432550"/>
            <a:ext cx="120650" cy="190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0499"/>
              </a:cxn>
              <a:cxn ang="0">
                <a:pos x="120645" y="95249"/>
              </a:cxn>
              <a:cxn ang="0">
                <a:pos x="0" y="0"/>
              </a:cxn>
            </a:cxnLst>
            <a:rect l="0" t="0" r="r" b="b"/>
            <a:pathLst>
              <a:path w="120650" h="190500">
                <a:moveTo>
                  <a:pt x="0" y="0"/>
                </a:moveTo>
                <a:lnTo>
                  <a:pt x="0" y="190499"/>
                </a:lnTo>
                <a:lnTo>
                  <a:pt x="120645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7C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7" name="object 47"/>
          <p:cNvSpPr>
            <a:spLocks noChangeArrowheads="1"/>
          </p:cNvSpPr>
          <p:nvPr/>
        </p:nvSpPr>
        <p:spPr bwMode="auto">
          <a:xfrm>
            <a:off x="477838" y="906463"/>
            <a:ext cx="8208962" cy="595153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8" name="object 48"/>
          <p:cNvSpPr txBox="1"/>
          <p:nvPr/>
        </p:nvSpPr>
        <p:spPr>
          <a:xfrm>
            <a:off x="833438" y="374650"/>
            <a:ext cx="4652962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454552"/>
                </a:solidFill>
                <a:latin typeface="Bookman Old Style"/>
                <a:cs typeface="Bookman Old Style"/>
              </a:rPr>
              <a:t>Types </a:t>
            </a:r>
            <a:r>
              <a:rPr sz="3200" b="1" smtClean="0">
                <a:solidFill>
                  <a:srgbClr val="454552"/>
                </a:solidFill>
                <a:latin typeface="Bookman Old Style"/>
                <a:cs typeface="Bookman Old Style"/>
              </a:rPr>
              <a:t>o</a:t>
            </a:r>
            <a:r>
              <a:rPr sz="3200" b="1" spc="-15" smtClean="0">
                <a:solidFill>
                  <a:srgbClr val="454552"/>
                </a:solidFill>
                <a:latin typeface="Bookman Old Style"/>
                <a:cs typeface="Bookman Old Style"/>
              </a:rPr>
              <a:t>f</a:t>
            </a:r>
            <a:r>
              <a:rPr sz="3200" b="1" spc="290" smtClean="0">
                <a:solidFill>
                  <a:srgbClr val="454552"/>
                </a:solidFill>
                <a:latin typeface="Times New Roman"/>
                <a:cs typeface="Times New Roman"/>
              </a:rPr>
              <a:t> </a:t>
            </a:r>
            <a:r>
              <a:rPr lang="en-US" sz="3200" b="1" spc="290" dirty="0" smtClean="0">
                <a:solidFill>
                  <a:srgbClr val="454552"/>
                </a:solidFill>
                <a:latin typeface="Times New Roman"/>
                <a:cs typeface="Times New Roman"/>
              </a:rPr>
              <a:t>Solid </a:t>
            </a:r>
            <a:r>
              <a:rPr sz="3200" b="1" spc="-60" smtClean="0">
                <a:solidFill>
                  <a:srgbClr val="454552"/>
                </a:solidFill>
                <a:latin typeface="Bookman Old Style"/>
                <a:cs typeface="Bookman Old Style"/>
              </a:rPr>
              <a:t>W</a:t>
            </a:r>
            <a:r>
              <a:rPr sz="3200" b="1" spc="-5" smtClean="0">
                <a:solidFill>
                  <a:srgbClr val="454552"/>
                </a:solidFill>
                <a:latin typeface="Bookman Old Style"/>
                <a:cs typeface="Bookman Old Style"/>
              </a:rPr>
              <a:t>a</a:t>
            </a:r>
            <a:r>
              <a:rPr sz="3200" b="1" smtClean="0">
                <a:solidFill>
                  <a:srgbClr val="454552"/>
                </a:solidFill>
                <a:latin typeface="Bookman Old Style"/>
                <a:cs typeface="Bookman Old Style"/>
              </a:rPr>
              <a:t>s</a:t>
            </a:r>
            <a:r>
              <a:rPr sz="3200" b="1" spc="-10" smtClean="0">
                <a:solidFill>
                  <a:srgbClr val="454552"/>
                </a:solidFill>
                <a:latin typeface="Bookman Old Style"/>
                <a:cs typeface="Bookman Old Style"/>
              </a:rPr>
              <a:t>t</a:t>
            </a:r>
            <a:r>
              <a:rPr sz="3200" b="1" spc="-5" smtClean="0">
                <a:solidFill>
                  <a:srgbClr val="454552"/>
                </a:solidFill>
                <a:latin typeface="Bookman Old Style"/>
                <a:cs typeface="Bookman Old Style"/>
              </a:rPr>
              <a:t>es</a:t>
            </a:r>
            <a:endParaRPr sz="32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bject 2"/>
          <p:cNvSpPr>
            <a:spLocks noChangeArrowheads="1"/>
          </p:cNvSpPr>
          <p:nvPr/>
        </p:nvSpPr>
        <p:spPr bwMode="auto">
          <a:xfrm>
            <a:off x="508000" y="609600"/>
            <a:ext cx="1371600" cy="3571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5" name="object 3"/>
          <p:cNvSpPr>
            <a:spLocks/>
          </p:cNvSpPr>
          <p:nvPr/>
        </p:nvSpPr>
        <p:spPr bwMode="auto">
          <a:xfrm>
            <a:off x="1190625" y="666750"/>
            <a:ext cx="106363" cy="114300"/>
          </a:xfrm>
          <a:custGeom>
            <a:avLst/>
            <a:gdLst/>
            <a:ahLst/>
            <a:cxnLst>
              <a:cxn ang="0">
                <a:pos x="18647" y="0"/>
              </a:cxn>
              <a:cxn ang="0">
                <a:pos x="12191" y="0"/>
              </a:cxn>
              <a:cxn ang="0">
                <a:pos x="5977" y="396"/>
              </a:cxn>
              <a:cxn ang="0">
                <a:pos x="0" y="1158"/>
              </a:cxn>
              <a:cxn ang="0">
                <a:pos x="0" y="111770"/>
              </a:cxn>
              <a:cxn ang="0">
                <a:pos x="10384" y="112897"/>
              </a:cxn>
              <a:cxn ang="0">
                <a:pos x="18562" y="113416"/>
              </a:cxn>
              <a:cxn ang="0">
                <a:pos x="24527" y="113416"/>
              </a:cxn>
              <a:cxn ang="0">
                <a:pos x="67072" y="108285"/>
              </a:cxn>
              <a:cxn ang="0">
                <a:pos x="97703" y="84461"/>
              </a:cxn>
              <a:cxn ang="0">
                <a:pos x="104930" y="60991"/>
              </a:cxn>
              <a:cxn ang="0">
                <a:pos x="103780" y="46597"/>
              </a:cxn>
              <a:cxn ang="0">
                <a:pos x="74200" y="9143"/>
              </a:cxn>
              <a:cxn ang="0">
                <a:pos x="25880" y="98"/>
              </a:cxn>
              <a:cxn ang="0">
                <a:pos x="18647" y="0"/>
              </a:cxn>
            </a:cxnLst>
            <a:rect l="0" t="0" r="r" b="b"/>
            <a:pathLst>
              <a:path w="105409" h="113665">
                <a:moveTo>
                  <a:pt x="18647" y="0"/>
                </a:moveTo>
                <a:lnTo>
                  <a:pt x="12191" y="0"/>
                </a:lnTo>
                <a:lnTo>
                  <a:pt x="5977" y="396"/>
                </a:lnTo>
                <a:lnTo>
                  <a:pt x="0" y="1158"/>
                </a:lnTo>
                <a:lnTo>
                  <a:pt x="0" y="111770"/>
                </a:lnTo>
                <a:lnTo>
                  <a:pt x="10384" y="112897"/>
                </a:lnTo>
                <a:lnTo>
                  <a:pt x="18562" y="113416"/>
                </a:lnTo>
                <a:lnTo>
                  <a:pt x="24527" y="113416"/>
                </a:lnTo>
                <a:lnTo>
                  <a:pt x="67072" y="108285"/>
                </a:lnTo>
                <a:lnTo>
                  <a:pt x="97703" y="84461"/>
                </a:lnTo>
                <a:lnTo>
                  <a:pt x="104930" y="60991"/>
                </a:lnTo>
                <a:lnTo>
                  <a:pt x="103780" y="46597"/>
                </a:lnTo>
                <a:lnTo>
                  <a:pt x="74200" y="9143"/>
                </a:lnTo>
                <a:lnTo>
                  <a:pt x="25880" y="98"/>
                </a:lnTo>
                <a:lnTo>
                  <a:pt x="1864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6" name="object 4"/>
          <p:cNvSpPr>
            <a:spLocks/>
          </p:cNvSpPr>
          <p:nvPr/>
        </p:nvSpPr>
        <p:spPr bwMode="auto">
          <a:xfrm>
            <a:off x="1412875" y="614363"/>
            <a:ext cx="220663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0467" y="0"/>
              </a:cxn>
              <a:cxn ang="0">
                <a:pos x="220467" y="54467"/>
              </a:cxn>
              <a:cxn ang="0">
                <a:pos x="61340" y="54467"/>
              </a:cxn>
              <a:cxn ang="0">
                <a:pos x="61340" y="135361"/>
              </a:cxn>
              <a:cxn ang="0">
                <a:pos x="175509" y="135361"/>
              </a:cxn>
              <a:cxn ang="0">
                <a:pos x="175509" y="187573"/>
              </a:cxn>
              <a:cxn ang="0">
                <a:pos x="61340" y="187573"/>
              </a:cxn>
              <a:cxn ang="0">
                <a:pos x="61340" y="291083"/>
              </a:cxn>
              <a:cxn ang="0">
                <a:pos x="217931" y="291083"/>
              </a:cxn>
              <a:cxn ang="0">
                <a:pos x="217931" y="345551"/>
              </a:cxn>
              <a:cxn ang="0">
                <a:pos x="0" y="345551"/>
              </a:cxn>
              <a:cxn ang="0">
                <a:pos x="0" y="0"/>
              </a:cxn>
            </a:cxnLst>
            <a:rect l="0" t="0" r="r" b="b"/>
            <a:pathLst>
              <a:path w="220980" h="346075">
                <a:moveTo>
                  <a:pt x="0" y="0"/>
                </a:moveTo>
                <a:lnTo>
                  <a:pt x="220467" y="0"/>
                </a:lnTo>
                <a:lnTo>
                  <a:pt x="220467" y="54467"/>
                </a:lnTo>
                <a:lnTo>
                  <a:pt x="61340" y="54467"/>
                </a:lnTo>
                <a:lnTo>
                  <a:pt x="61340" y="135361"/>
                </a:lnTo>
                <a:lnTo>
                  <a:pt x="175509" y="135361"/>
                </a:lnTo>
                <a:lnTo>
                  <a:pt x="175509" y="187573"/>
                </a:lnTo>
                <a:lnTo>
                  <a:pt x="61340" y="187573"/>
                </a:lnTo>
                <a:lnTo>
                  <a:pt x="61340" y="291083"/>
                </a:lnTo>
                <a:lnTo>
                  <a:pt x="217931" y="291083"/>
                </a:lnTo>
                <a:lnTo>
                  <a:pt x="217931" y="345551"/>
                </a:lnTo>
                <a:lnTo>
                  <a:pt x="0" y="345551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7" name="object 5"/>
          <p:cNvSpPr>
            <a:spLocks/>
          </p:cNvSpPr>
          <p:nvPr/>
        </p:nvSpPr>
        <p:spPr bwMode="auto">
          <a:xfrm>
            <a:off x="800100" y="614363"/>
            <a:ext cx="293688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102" y="0"/>
              </a:cxn>
              <a:cxn ang="0">
                <a:pos x="146968" y="147431"/>
              </a:cxn>
              <a:cxn ang="0">
                <a:pos x="229051" y="0"/>
              </a:cxn>
              <a:cxn ang="0">
                <a:pos x="293915" y="0"/>
              </a:cxn>
              <a:cxn ang="0">
                <a:pos x="177866" y="203819"/>
              </a:cxn>
              <a:cxn ang="0">
                <a:pos x="177866" y="345551"/>
              </a:cxn>
              <a:cxn ang="0">
                <a:pos x="116537" y="345551"/>
              </a:cxn>
              <a:cxn ang="0">
                <a:pos x="116537" y="203819"/>
              </a:cxn>
              <a:cxn ang="0">
                <a:pos x="0" y="0"/>
              </a:cxn>
            </a:cxnLst>
            <a:rect l="0" t="0" r="r" b="b"/>
            <a:pathLst>
              <a:path w="294005" h="346075">
                <a:moveTo>
                  <a:pt x="0" y="0"/>
                </a:moveTo>
                <a:lnTo>
                  <a:pt x="65102" y="0"/>
                </a:lnTo>
                <a:lnTo>
                  <a:pt x="146968" y="147431"/>
                </a:lnTo>
                <a:lnTo>
                  <a:pt x="229051" y="0"/>
                </a:lnTo>
                <a:lnTo>
                  <a:pt x="293915" y="0"/>
                </a:lnTo>
                <a:lnTo>
                  <a:pt x="177866" y="203819"/>
                </a:lnTo>
                <a:lnTo>
                  <a:pt x="177866" y="345551"/>
                </a:lnTo>
                <a:lnTo>
                  <a:pt x="116537" y="345551"/>
                </a:lnTo>
                <a:lnTo>
                  <a:pt x="116537" y="203819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8" name="object 6"/>
          <p:cNvSpPr>
            <a:spLocks/>
          </p:cNvSpPr>
          <p:nvPr/>
        </p:nvSpPr>
        <p:spPr bwMode="auto">
          <a:xfrm>
            <a:off x="508000" y="614363"/>
            <a:ext cx="285750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6143" y="0"/>
              </a:cxn>
              <a:cxn ang="0">
                <a:pos x="286143" y="54467"/>
              </a:cxn>
              <a:cxn ang="0">
                <a:pos x="171257" y="54467"/>
              </a:cxn>
              <a:cxn ang="0">
                <a:pos x="171257" y="345551"/>
              </a:cxn>
              <a:cxn ang="0">
                <a:pos x="109929" y="345551"/>
              </a:cxn>
              <a:cxn ang="0">
                <a:pos x="109929" y="54467"/>
              </a:cxn>
              <a:cxn ang="0">
                <a:pos x="0" y="54467"/>
              </a:cxn>
              <a:cxn ang="0">
                <a:pos x="0" y="0"/>
              </a:cxn>
            </a:cxnLst>
            <a:rect l="0" t="0" r="r" b="b"/>
            <a:pathLst>
              <a:path w="286384" h="346075">
                <a:moveTo>
                  <a:pt x="0" y="0"/>
                </a:moveTo>
                <a:lnTo>
                  <a:pt x="286143" y="0"/>
                </a:lnTo>
                <a:lnTo>
                  <a:pt x="286143" y="54467"/>
                </a:lnTo>
                <a:lnTo>
                  <a:pt x="171257" y="54467"/>
                </a:lnTo>
                <a:lnTo>
                  <a:pt x="171257" y="345551"/>
                </a:lnTo>
                <a:lnTo>
                  <a:pt x="109929" y="345551"/>
                </a:lnTo>
                <a:lnTo>
                  <a:pt x="109929" y="54467"/>
                </a:lnTo>
                <a:lnTo>
                  <a:pt x="0" y="54467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9" name="object 7"/>
          <p:cNvSpPr>
            <a:spLocks/>
          </p:cNvSpPr>
          <p:nvPr/>
        </p:nvSpPr>
        <p:spPr bwMode="auto">
          <a:xfrm>
            <a:off x="1130300" y="612775"/>
            <a:ext cx="228600" cy="347663"/>
          </a:xfrm>
          <a:custGeom>
            <a:avLst/>
            <a:gdLst/>
            <a:ahLst/>
            <a:cxnLst>
              <a:cxn ang="0">
                <a:pos x="71713" y="0"/>
              </a:cxn>
              <a:cxn ang="0">
                <a:pos x="118439" y="2435"/>
              </a:cxn>
              <a:cxn ang="0">
                <a:pos x="156624" y="9723"/>
              </a:cxn>
              <a:cxn ang="0">
                <a:pos x="197847" y="30425"/>
              </a:cxn>
              <a:cxn ang="0">
                <a:pos x="221181" y="60949"/>
              </a:cxn>
              <a:cxn ang="0">
                <a:pos x="229229" y="99621"/>
              </a:cxn>
              <a:cxn ang="0">
                <a:pos x="228587" y="116012"/>
              </a:cxn>
              <a:cxn ang="0">
                <a:pos x="218838" y="157983"/>
              </a:cxn>
              <a:cxn ang="0">
                <a:pos x="187593" y="197417"/>
              </a:cxn>
              <a:cxn ang="0">
                <a:pos x="150483" y="214853"/>
              </a:cxn>
              <a:cxn ang="0">
                <a:pos x="101659" y="222103"/>
              </a:cxn>
              <a:cxn ang="0">
                <a:pos x="85957" y="222121"/>
              </a:cxn>
              <a:cxn ang="0">
                <a:pos x="73944" y="221714"/>
              </a:cxn>
              <a:cxn ang="0">
                <a:pos x="63277" y="220895"/>
              </a:cxn>
              <a:cxn ang="0">
                <a:pos x="61328" y="347837"/>
              </a:cxn>
              <a:cxn ang="0">
                <a:pos x="0" y="347837"/>
              </a:cxn>
              <a:cxn ang="0">
                <a:pos x="0" y="2529"/>
              </a:cxn>
              <a:cxn ang="0">
                <a:pos x="50765" y="528"/>
              </a:cxn>
              <a:cxn ang="0">
                <a:pos x="68649" y="30"/>
              </a:cxn>
              <a:cxn ang="0">
                <a:pos x="71713" y="0"/>
              </a:cxn>
            </a:cxnLst>
            <a:rect l="0" t="0" r="r" b="b"/>
            <a:pathLst>
              <a:path w="229234" h="347980">
                <a:moveTo>
                  <a:pt x="71713" y="0"/>
                </a:moveTo>
                <a:lnTo>
                  <a:pt x="118439" y="2435"/>
                </a:lnTo>
                <a:lnTo>
                  <a:pt x="156624" y="9723"/>
                </a:lnTo>
                <a:lnTo>
                  <a:pt x="197847" y="30425"/>
                </a:lnTo>
                <a:lnTo>
                  <a:pt x="221181" y="60949"/>
                </a:lnTo>
                <a:lnTo>
                  <a:pt x="229229" y="99621"/>
                </a:lnTo>
                <a:lnTo>
                  <a:pt x="228587" y="116012"/>
                </a:lnTo>
                <a:lnTo>
                  <a:pt x="218838" y="157983"/>
                </a:lnTo>
                <a:lnTo>
                  <a:pt x="187593" y="197417"/>
                </a:lnTo>
                <a:lnTo>
                  <a:pt x="150483" y="214853"/>
                </a:lnTo>
                <a:lnTo>
                  <a:pt x="101659" y="222103"/>
                </a:lnTo>
                <a:lnTo>
                  <a:pt x="85957" y="222121"/>
                </a:lnTo>
                <a:lnTo>
                  <a:pt x="73944" y="221714"/>
                </a:lnTo>
                <a:lnTo>
                  <a:pt x="63277" y="220895"/>
                </a:lnTo>
                <a:lnTo>
                  <a:pt x="61328" y="347837"/>
                </a:lnTo>
                <a:lnTo>
                  <a:pt x="0" y="347837"/>
                </a:lnTo>
                <a:lnTo>
                  <a:pt x="0" y="2529"/>
                </a:lnTo>
                <a:lnTo>
                  <a:pt x="50765" y="528"/>
                </a:lnTo>
                <a:lnTo>
                  <a:pt x="68649" y="30"/>
                </a:lnTo>
                <a:lnTo>
                  <a:pt x="71713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200" name="object 8"/>
          <p:cNvSpPr>
            <a:spLocks/>
          </p:cNvSpPr>
          <p:nvPr/>
        </p:nvSpPr>
        <p:spPr bwMode="auto">
          <a:xfrm>
            <a:off x="1671638" y="609600"/>
            <a:ext cx="207962" cy="357188"/>
          </a:xfrm>
          <a:custGeom>
            <a:avLst/>
            <a:gdLst/>
            <a:ahLst/>
            <a:cxnLst>
              <a:cxn ang="0">
                <a:pos x="104669" y="0"/>
              </a:cxn>
              <a:cxn ang="0">
                <a:pos x="149296" y="3949"/>
              </a:cxn>
              <a:cxn ang="0">
                <a:pos x="191484" y="21418"/>
              </a:cxn>
              <a:cxn ang="0">
                <a:pos x="174011" y="75194"/>
              </a:cxn>
              <a:cxn ang="0">
                <a:pos x="162479" y="67765"/>
              </a:cxn>
              <a:cxn ang="0">
                <a:pos x="150736" y="61766"/>
              </a:cxn>
              <a:cxn ang="0">
                <a:pos x="138780" y="57201"/>
              </a:cxn>
              <a:cxn ang="0">
                <a:pos x="126613" y="54073"/>
              </a:cxn>
              <a:cxn ang="0">
                <a:pos x="114233" y="52384"/>
              </a:cxn>
              <a:cxn ang="0">
                <a:pos x="97046" y="53170"/>
              </a:cxn>
              <a:cxn ang="0">
                <a:pos x="84613" y="56058"/>
              </a:cxn>
              <a:cxn ang="0">
                <a:pos x="75665" y="60980"/>
              </a:cxn>
              <a:cxn ang="0">
                <a:pos x="66630" y="71839"/>
              </a:cxn>
              <a:cxn ang="0">
                <a:pos x="62120" y="83340"/>
              </a:cxn>
              <a:cxn ang="0">
                <a:pos x="62938" y="94251"/>
              </a:cxn>
              <a:cxn ang="0">
                <a:pos x="89275" y="131835"/>
              </a:cxn>
              <a:cxn ang="0">
                <a:pos x="132714" y="157160"/>
              </a:cxn>
              <a:cxn ang="0">
                <a:pos x="146401" y="164564"/>
              </a:cxn>
              <a:cxn ang="0">
                <a:pos x="183793" y="192748"/>
              </a:cxn>
              <a:cxn ang="0">
                <a:pos x="202881" y="226383"/>
              </a:cxn>
              <a:cxn ang="0">
                <a:pos x="207967" y="250549"/>
              </a:cxn>
              <a:cxn ang="0">
                <a:pos x="207423" y="266554"/>
              </a:cxn>
              <a:cxn ang="0">
                <a:pos x="196939" y="304580"/>
              </a:cxn>
              <a:cxn ang="0">
                <a:pos x="160485" y="339260"/>
              </a:cxn>
              <a:cxn ang="0">
                <a:pos x="113274" y="355544"/>
              </a:cxn>
              <a:cxn ang="0">
                <a:pos x="86864" y="357377"/>
              </a:cxn>
              <a:cxn ang="0">
                <a:pos x="73430" y="356889"/>
              </a:cxn>
              <a:cxn ang="0">
                <a:pos x="35539" y="349582"/>
              </a:cxn>
              <a:cxn ang="0">
                <a:pos x="1147" y="333553"/>
              </a:cxn>
              <a:cxn ang="0">
                <a:pos x="21861" y="277367"/>
              </a:cxn>
              <a:cxn ang="0">
                <a:pos x="33993" y="285190"/>
              </a:cxn>
              <a:cxn ang="0">
                <a:pos x="46047" y="291584"/>
              </a:cxn>
              <a:cxn ang="0">
                <a:pos x="58031" y="296550"/>
              </a:cxn>
              <a:cxn ang="0">
                <a:pos x="69950" y="300087"/>
              </a:cxn>
              <a:cxn ang="0">
                <a:pos x="81813" y="302197"/>
              </a:cxn>
              <a:cxn ang="0">
                <a:pos x="103221" y="301432"/>
              </a:cxn>
              <a:cxn ang="0">
                <a:pos x="140995" y="285988"/>
              </a:cxn>
              <a:cxn ang="0">
                <a:pos x="145844" y="260209"/>
              </a:cxn>
              <a:cxn ang="0">
                <a:pos x="143546" y="247733"/>
              </a:cxn>
              <a:cxn ang="0">
                <a:pos x="113609" y="213704"/>
              </a:cxn>
              <a:cxn ang="0">
                <a:pos x="73398" y="190933"/>
              </a:cxn>
              <a:cxn ang="0">
                <a:pos x="59446" y="183343"/>
              </a:cxn>
              <a:cxn ang="0">
                <a:pos x="21969" y="155422"/>
              </a:cxn>
              <a:cxn ang="0">
                <a:pos x="1266" y="110138"/>
              </a:cxn>
              <a:cxn ang="0">
                <a:pos x="0" y="97902"/>
              </a:cxn>
              <a:cxn ang="0">
                <a:pos x="747" y="83020"/>
              </a:cxn>
              <a:cxn ang="0">
                <a:pos x="12566" y="46355"/>
              </a:cxn>
              <a:cxn ang="0">
                <a:pos x="49071" y="12664"/>
              </a:cxn>
              <a:cxn ang="0">
                <a:pos x="85559" y="1230"/>
              </a:cxn>
              <a:cxn ang="0">
                <a:pos x="99297" y="91"/>
              </a:cxn>
              <a:cxn ang="0">
                <a:pos x="104669" y="0"/>
              </a:cxn>
            </a:cxnLst>
            <a:rect l="0" t="0" r="r" b="b"/>
            <a:pathLst>
              <a:path w="208280" h="357505">
                <a:moveTo>
                  <a:pt x="104669" y="0"/>
                </a:moveTo>
                <a:lnTo>
                  <a:pt x="149296" y="3949"/>
                </a:lnTo>
                <a:lnTo>
                  <a:pt x="191484" y="21418"/>
                </a:lnTo>
                <a:lnTo>
                  <a:pt x="174011" y="75194"/>
                </a:lnTo>
                <a:lnTo>
                  <a:pt x="162479" y="67765"/>
                </a:lnTo>
                <a:lnTo>
                  <a:pt x="150736" y="61766"/>
                </a:lnTo>
                <a:lnTo>
                  <a:pt x="138780" y="57201"/>
                </a:lnTo>
                <a:lnTo>
                  <a:pt x="126613" y="54073"/>
                </a:lnTo>
                <a:lnTo>
                  <a:pt x="114233" y="52384"/>
                </a:lnTo>
                <a:lnTo>
                  <a:pt x="97046" y="53170"/>
                </a:lnTo>
                <a:lnTo>
                  <a:pt x="84613" y="56058"/>
                </a:lnTo>
                <a:lnTo>
                  <a:pt x="75665" y="60980"/>
                </a:lnTo>
                <a:lnTo>
                  <a:pt x="66630" y="71839"/>
                </a:lnTo>
                <a:lnTo>
                  <a:pt x="62120" y="83340"/>
                </a:lnTo>
                <a:lnTo>
                  <a:pt x="62938" y="94251"/>
                </a:lnTo>
                <a:lnTo>
                  <a:pt x="89275" y="131835"/>
                </a:lnTo>
                <a:lnTo>
                  <a:pt x="132714" y="157160"/>
                </a:lnTo>
                <a:lnTo>
                  <a:pt x="146401" y="164564"/>
                </a:lnTo>
                <a:lnTo>
                  <a:pt x="183793" y="192748"/>
                </a:lnTo>
                <a:lnTo>
                  <a:pt x="202881" y="226383"/>
                </a:lnTo>
                <a:lnTo>
                  <a:pt x="207967" y="250549"/>
                </a:lnTo>
                <a:lnTo>
                  <a:pt x="207423" y="266554"/>
                </a:lnTo>
                <a:lnTo>
                  <a:pt x="196939" y="304580"/>
                </a:lnTo>
                <a:lnTo>
                  <a:pt x="160485" y="339260"/>
                </a:lnTo>
                <a:lnTo>
                  <a:pt x="113274" y="355544"/>
                </a:lnTo>
                <a:lnTo>
                  <a:pt x="86864" y="357377"/>
                </a:lnTo>
                <a:lnTo>
                  <a:pt x="73430" y="356889"/>
                </a:lnTo>
                <a:lnTo>
                  <a:pt x="35539" y="349582"/>
                </a:lnTo>
                <a:lnTo>
                  <a:pt x="1147" y="333553"/>
                </a:lnTo>
                <a:lnTo>
                  <a:pt x="21861" y="277367"/>
                </a:lnTo>
                <a:lnTo>
                  <a:pt x="33993" y="285190"/>
                </a:lnTo>
                <a:lnTo>
                  <a:pt x="46047" y="291584"/>
                </a:lnTo>
                <a:lnTo>
                  <a:pt x="58031" y="296550"/>
                </a:lnTo>
                <a:lnTo>
                  <a:pt x="69950" y="300087"/>
                </a:lnTo>
                <a:lnTo>
                  <a:pt x="81813" y="302197"/>
                </a:lnTo>
                <a:lnTo>
                  <a:pt x="103221" y="301432"/>
                </a:lnTo>
                <a:lnTo>
                  <a:pt x="140995" y="285988"/>
                </a:lnTo>
                <a:lnTo>
                  <a:pt x="145844" y="260209"/>
                </a:lnTo>
                <a:lnTo>
                  <a:pt x="143546" y="247733"/>
                </a:lnTo>
                <a:lnTo>
                  <a:pt x="113609" y="213704"/>
                </a:lnTo>
                <a:lnTo>
                  <a:pt x="73398" y="190933"/>
                </a:lnTo>
                <a:lnTo>
                  <a:pt x="59446" y="183343"/>
                </a:lnTo>
                <a:lnTo>
                  <a:pt x="21969" y="155422"/>
                </a:lnTo>
                <a:lnTo>
                  <a:pt x="1266" y="110138"/>
                </a:lnTo>
                <a:lnTo>
                  <a:pt x="0" y="97902"/>
                </a:lnTo>
                <a:lnTo>
                  <a:pt x="747" y="83020"/>
                </a:lnTo>
                <a:lnTo>
                  <a:pt x="12566" y="46355"/>
                </a:lnTo>
                <a:lnTo>
                  <a:pt x="49071" y="12664"/>
                </a:lnTo>
                <a:lnTo>
                  <a:pt x="85559" y="1230"/>
                </a:lnTo>
                <a:lnTo>
                  <a:pt x="99297" y="91"/>
                </a:lnTo>
                <a:lnTo>
                  <a:pt x="104669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object 9"/>
          <p:cNvSpPr txBox="1"/>
          <p:nvPr/>
        </p:nvSpPr>
        <p:spPr>
          <a:xfrm>
            <a:off x="536575" y="1300162"/>
            <a:ext cx="7997825" cy="37317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4135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600" dirty="0">
                <a:latin typeface="Bell MT" pitchFamily="18" charset="0"/>
                <a:cs typeface="Trebuchet MS"/>
              </a:rPr>
              <a:t>Br</a:t>
            </a:r>
            <a:r>
              <a:rPr sz="2600" spc="-15" dirty="0">
                <a:latin typeface="Bell MT" pitchFamily="18" charset="0"/>
                <a:cs typeface="Trebuchet MS"/>
              </a:rPr>
              <a:t>o</a:t>
            </a:r>
            <a:r>
              <a:rPr sz="2600" spc="-5" dirty="0">
                <a:latin typeface="Bell MT" pitchFamily="18" charset="0"/>
                <a:cs typeface="Trebuchet MS"/>
              </a:rPr>
              <a:t>adl</a:t>
            </a:r>
            <a:r>
              <a:rPr sz="2600" dirty="0">
                <a:latin typeface="Bell MT" pitchFamily="18" charset="0"/>
                <a:cs typeface="Trebuchet MS"/>
              </a:rPr>
              <a:t>y</a:t>
            </a:r>
            <a:r>
              <a:rPr sz="2600" spc="135" dirty="0">
                <a:latin typeface="Bell MT" pitchFamily="18" charset="0"/>
                <a:cs typeface="Times New Roman"/>
              </a:rPr>
              <a:t> </a:t>
            </a:r>
            <a:r>
              <a:rPr sz="2600" spc="-5" dirty="0">
                <a:latin typeface="Bell MT" pitchFamily="18" charset="0"/>
                <a:cs typeface="Trebuchet MS"/>
              </a:rPr>
              <a:t>t</a:t>
            </a:r>
            <a:r>
              <a:rPr sz="2600" spc="5" dirty="0">
                <a:latin typeface="Bell MT" pitchFamily="18" charset="0"/>
                <a:cs typeface="Trebuchet MS"/>
              </a:rPr>
              <a:t>h</a:t>
            </a:r>
            <a:r>
              <a:rPr sz="2600" spc="-5" dirty="0">
                <a:latin typeface="Bell MT" pitchFamily="18" charset="0"/>
                <a:cs typeface="Trebuchet MS"/>
              </a:rPr>
              <a:t>e</a:t>
            </a:r>
            <a:r>
              <a:rPr sz="2600" spc="-10" dirty="0">
                <a:latin typeface="Bell MT" pitchFamily="18" charset="0"/>
                <a:cs typeface="Trebuchet MS"/>
              </a:rPr>
              <a:t>r</a:t>
            </a:r>
            <a:r>
              <a:rPr sz="2600" dirty="0">
                <a:latin typeface="Bell MT" pitchFamily="18" charset="0"/>
                <a:cs typeface="Trebuchet MS"/>
              </a:rPr>
              <a:t>e</a:t>
            </a:r>
            <a:r>
              <a:rPr sz="2600" spc="110" dirty="0">
                <a:latin typeface="Bell MT" pitchFamily="18" charset="0"/>
                <a:cs typeface="Times New Roman"/>
              </a:rPr>
              <a:t> </a:t>
            </a:r>
            <a:r>
              <a:rPr sz="2600" spc="-5" dirty="0">
                <a:latin typeface="Bell MT" pitchFamily="18" charset="0"/>
                <a:cs typeface="Trebuchet MS"/>
              </a:rPr>
              <a:t>ar</a:t>
            </a:r>
            <a:r>
              <a:rPr sz="2600" dirty="0">
                <a:latin typeface="Bell MT" pitchFamily="18" charset="0"/>
                <a:cs typeface="Trebuchet MS"/>
              </a:rPr>
              <a:t>e</a:t>
            </a:r>
            <a:r>
              <a:rPr sz="2600" spc="120" dirty="0">
                <a:latin typeface="Bell MT" pitchFamily="18" charset="0"/>
                <a:cs typeface="Times New Roman"/>
              </a:rPr>
              <a:t> </a:t>
            </a:r>
            <a:r>
              <a:rPr sz="2600" dirty="0">
                <a:latin typeface="Bell MT" pitchFamily="18" charset="0"/>
                <a:cs typeface="Trebuchet MS"/>
              </a:rPr>
              <a:t>3</a:t>
            </a:r>
            <a:r>
              <a:rPr sz="2600" spc="130" dirty="0">
                <a:latin typeface="Bell MT" pitchFamily="18" charset="0"/>
                <a:cs typeface="Times New Roman"/>
              </a:rPr>
              <a:t> </a:t>
            </a:r>
            <a:r>
              <a:rPr sz="2600" spc="-5" dirty="0">
                <a:latin typeface="Bell MT" pitchFamily="18" charset="0"/>
                <a:cs typeface="Trebuchet MS"/>
              </a:rPr>
              <a:t>type</a:t>
            </a:r>
            <a:r>
              <a:rPr sz="2600" dirty="0">
                <a:latin typeface="Bell MT" pitchFamily="18" charset="0"/>
                <a:cs typeface="Trebuchet MS"/>
              </a:rPr>
              <a:t>s</a:t>
            </a:r>
            <a:r>
              <a:rPr sz="2600" spc="125" dirty="0">
                <a:latin typeface="Bell MT" pitchFamily="18" charset="0"/>
                <a:cs typeface="Times New Roman"/>
              </a:rPr>
              <a:t> </a:t>
            </a:r>
            <a:r>
              <a:rPr sz="2600">
                <a:latin typeface="Bell MT" pitchFamily="18" charset="0"/>
                <a:cs typeface="Trebuchet MS"/>
              </a:rPr>
              <a:t>of</a:t>
            </a:r>
            <a:r>
              <a:rPr sz="2600" spc="120">
                <a:latin typeface="Bell MT" pitchFamily="18" charset="0"/>
                <a:cs typeface="Times New Roman"/>
              </a:rPr>
              <a:t> </a:t>
            </a:r>
            <a:r>
              <a:rPr sz="2600" spc="-5" smtClean="0">
                <a:latin typeface="Bell MT" pitchFamily="18" charset="0"/>
                <a:cs typeface="Trebuchet MS"/>
              </a:rPr>
              <a:t>waste</a:t>
            </a:r>
            <a:r>
              <a:rPr lang="en-US" sz="2600" spc="-5" dirty="0" smtClean="0">
                <a:latin typeface="Bell MT" pitchFamily="18" charset="0"/>
                <a:cs typeface="Trebuchet MS"/>
              </a:rPr>
              <a:t> </a:t>
            </a:r>
            <a:r>
              <a:rPr sz="2600" spc="-5" smtClean="0">
                <a:latin typeface="Bell MT" pitchFamily="18" charset="0"/>
                <a:cs typeface="Trebuchet MS"/>
              </a:rPr>
              <a:t>whic</a:t>
            </a:r>
            <a:r>
              <a:rPr sz="2600" smtClean="0">
                <a:latin typeface="Bell MT" pitchFamily="18" charset="0"/>
                <a:cs typeface="Trebuchet MS"/>
              </a:rPr>
              <a:t>h</a:t>
            </a:r>
            <a:r>
              <a:rPr sz="2600" spc="130" smtClean="0">
                <a:latin typeface="Bell MT" pitchFamily="18" charset="0"/>
                <a:cs typeface="Times New Roman"/>
              </a:rPr>
              <a:t> </a:t>
            </a:r>
            <a:r>
              <a:rPr sz="2600" spc="-5" dirty="0">
                <a:latin typeface="Bell MT" pitchFamily="18" charset="0"/>
                <a:cs typeface="Trebuchet MS"/>
              </a:rPr>
              <a:t>a</a:t>
            </a:r>
            <a:r>
              <a:rPr sz="2600" dirty="0">
                <a:latin typeface="Bell MT" pitchFamily="18" charset="0"/>
                <a:cs typeface="Trebuchet MS"/>
              </a:rPr>
              <a:t>s</a:t>
            </a:r>
            <a:r>
              <a:rPr sz="2600" spc="135" dirty="0">
                <a:latin typeface="Bell MT" pitchFamily="18" charset="0"/>
                <a:cs typeface="Times New Roman"/>
              </a:rPr>
              <a:t> </a:t>
            </a:r>
            <a:r>
              <a:rPr sz="2600" dirty="0">
                <a:latin typeface="Bell MT" pitchFamily="18" charset="0"/>
                <a:cs typeface="Trebuchet MS"/>
              </a:rPr>
              <a:t>f</a:t>
            </a:r>
            <a:r>
              <a:rPr sz="2600" spc="-10" dirty="0">
                <a:latin typeface="Bell MT" pitchFamily="18" charset="0"/>
                <a:cs typeface="Trebuchet MS"/>
              </a:rPr>
              <a:t>o</a:t>
            </a:r>
            <a:r>
              <a:rPr sz="2600" dirty="0">
                <a:latin typeface="Bell MT" pitchFamily="18" charset="0"/>
                <a:cs typeface="Trebuchet MS"/>
              </a:rPr>
              <a:t>llo</a:t>
            </a:r>
            <a:r>
              <a:rPr sz="2600" spc="-10" dirty="0">
                <a:latin typeface="Bell MT" pitchFamily="18" charset="0"/>
                <a:cs typeface="Trebuchet MS"/>
              </a:rPr>
              <a:t>w</a:t>
            </a:r>
            <a:r>
              <a:rPr sz="2600" dirty="0">
                <a:latin typeface="Bell MT" pitchFamily="18" charset="0"/>
                <a:cs typeface="Trebuchet MS"/>
              </a:rPr>
              <a:t>s</a:t>
            </a:r>
            <a:endParaRPr sz="2600">
              <a:latin typeface="Bell MT" pitchFamily="18" charset="0"/>
              <a:cs typeface="Trebuchet MS"/>
            </a:endParaRPr>
          </a:p>
          <a:p>
            <a:pPr fontAlgn="auto">
              <a:spcBef>
                <a:spcPts val="7"/>
              </a:spcBef>
              <a:spcAft>
                <a:spcPts val="0"/>
              </a:spcAft>
              <a:defRPr/>
            </a:pPr>
            <a:endParaRPr sz="3750">
              <a:latin typeface="Bell MT" pitchFamily="18" charset="0"/>
              <a:cs typeface="Times New Roman"/>
            </a:endParaRPr>
          </a:p>
          <a:p>
            <a:pPr marL="527685" indent="-514984" fontAlgn="auto">
              <a:spcBef>
                <a:spcPts val="0"/>
              </a:spcBef>
              <a:spcAft>
                <a:spcPts val="0"/>
              </a:spcAft>
              <a:buClr>
                <a:srgbClr val="B03F99"/>
              </a:buClr>
              <a:buSzPct val="73076"/>
              <a:buFont typeface="Trebuchet MS"/>
              <a:buAutoNum type="arabicPeriod"/>
              <a:tabLst>
                <a:tab pos="528320" algn="l"/>
              </a:tabLst>
              <a:defRPr/>
            </a:pPr>
            <a:r>
              <a:rPr sz="2600" spc="-5" dirty="0">
                <a:latin typeface="Bell MT" pitchFamily="18" charset="0"/>
                <a:cs typeface="Trebuchet MS"/>
              </a:rPr>
              <a:t>Househol</a:t>
            </a:r>
            <a:r>
              <a:rPr sz="2600" dirty="0">
                <a:latin typeface="Bell MT" pitchFamily="18" charset="0"/>
                <a:cs typeface="Trebuchet MS"/>
              </a:rPr>
              <a:t>d</a:t>
            </a:r>
            <a:r>
              <a:rPr sz="2600" spc="140" dirty="0">
                <a:latin typeface="Bell MT" pitchFamily="18" charset="0"/>
                <a:cs typeface="Times New Roman"/>
              </a:rPr>
              <a:t> </a:t>
            </a:r>
            <a:r>
              <a:rPr sz="2600" spc="-10" dirty="0">
                <a:latin typeface="Bell MT" pitchFamily="18" charset="0"/>
                <a:cs typeface="Trebuchet MS"/>
              </a:rPr>
              <a:t>w</a:t>
            </a:r>
            <a:r>
              <a:rPr sz="2600" spc="-5" dirty="0">
                <a:latin typeface="Bell MT" pitchFamily="18" charset="0"/>
                <a:cs typeface="Trebuchet MS"/>
              </a:rPr>
              <a:t>ast</a:t>
            </a:r>
            <a:r>
              <a:rPr sz="2600" dirty="0">
                <a:latin typeface="Bell MT" pitchFamily="18" charset="0"/>
                <a:cs typeface="Trebuchet MS"/>
              </a:rPr>
              <a:t>e</a:t>
            </a:r>
            <a:r>
              <a:rPr sz="2600" spc="120" dirty="0">
                <a:latin typeface="Bell MT" pitchFamily="18" charset="0"/>
                <a:cs typeface="Times New Roman"/>
              </a:rPr>
              <a:t> </a:t>
            </a:r>
            <a:r>
              <a:rPr sz="2600" spc="-5" dirty="0">
                <a:latin typeface="Bell MT" pitchFamily="18" charset="0"/>
                <a:cs typeface="Trebuchet MS"/>
              </a:rPr>
              <a:t>a</a:t>
            </a:r>
            <a:r>
              <a:rPr sz="2600" dirty="0">
                <a:latin typeface="Bell MT" pitchFamily="18" charset="0"/>
                <a:cs typeface="Trebuchet MS"/>
              </a:rPr>
              <a:t>s</a:t>
            </a:r>
            <a:r>
              <a:rPr sz="2600" spc="135" dirty="0">
                <a:latin typeface="Bell MT" pitchFamily="18" charset="0"/>
                <a:cs typeface="Times New Roman"/>
              </a:rPr>
              <a:t> </a:t>
            </a:r>
            <a:r>
              <a:rPr sz="2600" spc="-5" dirty="0">
                <a:latin typeface="Bell MT" pitchFamily="18" charset="0"/>
                <a:cs typeface="Trebuchet MS"/>
              </a:rPr>
              <a:t>mu</a:t>
            </a:r>
            <a:r>
              <a:rPr sz="2600" spc="5" dirty="0">
                <a:latin typeface="Bell MT" pitchFamily="18" charset="0"/>
                <a:cs typeface="Trebuchet MS"/>
              </a:rPr>
              <a:t>n</a:t>
            </a:r>
            <a:r>
              <a:rPr sz="2600" spc="-5" dirty="0">
                <a:latin typeface="Bell MT" pitchFamily="18" charset="0"/>
                <a:cs typeface="Trebuchet MS"/>
              </a:rPr>
              <a:t>icipa</a:t>
            </a:r>
            <a:r>
              <a:rPr sz="2600" dirty="0">
                <a:latin typeface="Bell MT" pitchFamily="18" charset="0"/>
                <a:cs typeface="Trebuchet MS"/>
              </a:rPr>
              <a:t>l</a:t>
            </a:r>
            <a:r>
              <a:rPr sz="2600" spc="105" dirty="0">
                <a:latin typeface="Bell MT" pitchFamily="18" charset="0"/>
                <a:cs typeface="Times New Roman"/>
              </a:rPr>
              <a:t> </a:t>
            </a:r>
            <a:r>
              <a:rPr sz="2600" spc="-5" dirty="0">
                <a:latin typeface="Bell MT" pitchFamily="18" charset="0"/>
                <a:cs typeface="Trebuchet MS"/>
              </a:rPr>
              <a:t>waste</a:t>
            </a:r>
            <a:endParaRPr sz="2600">
              <a:latin typeface="Bell MT" pitchFamily="18" charset="0"/>
              <a:cs typeface="Trebuchet MS"/>
            </a:endParaRPr>
          </a:p>
          <a:p>
            <a:pPr fontAlgn="auto">
              <a:spcBef>
                <a:spcPts val="10"/>
              </a:spcBef>
              <a:spcAft>
                <a:spcPts val="0"/>
              </a:spcAft>
              <a:buClr>
                <a:srgbClr val="B03F99"/>
              </a:buClr>
              <a:buFont typeface="Trebuchet MS"/>
              <a:buAutoNum type="arabicPeriod"/>
              <a:defRPr/>
            </a:pPr>
            <a:endParaRPr sz="3750">
              <a:latin typeface="Bell MT" pitchFamily="18" charset="0"/>
              <a:cs typeface="Times New Roman"/>
            </a:endParaRPr>
          </a:p>
          <a:p>
            <a:pPr marL="527685" indent="-514984" fontAlgn="auto">
              <a:spcBef>
                <a:spcPts val="0"/>
              </a:spcBef>
              <a:spcAft>
                <a:spcPts val="0"/>
              </a:spcAft>
              <a:buClr>
                <a:srgbClr val="B03F99"/>
              </a:buClr>
              <a:buSzPct val="73076"/>
              <a:buFont typeface="Trebuchet MS"/>
              <a:buAutoNum type="arabicPeriod"/>
              <a:tabLst>
                <a:tab pos="528320" algn="l"/>
              </a:tabLst>
              <a:defRPr/>
            </a:pPr>
            <a:r>
              <a:rPr sz="2600" spc="-5" dirty="0">
                <a:latin typeface="Bell MT" pitchFamily="18" charset="0"/>
                <a:cs typeface="Trebuchet MS"/>
              </a:rPr>
              <a:t>Ind</a:t>
            </a:r>
            <a:r>
              <a:rPr sz="2600" spc="5" dirty="0">
                <a:latin typeface="Bell MT" pitchFamily="18" charset="0"/>
                <a:cs typeface="Trebuchet MS"/>
              </a:rPr>
              <a:t>u</a:t>
            </a:r>
            <a:r>
              <a:rPr sz="2600" dirty="0">
                <a:latin typeface="Bell MT" pitchFamily="18" charset="0"/>
                <a:cs typeface="Trebuchet MS"/>
              </a:rPr>
              <a:t>strial</a:t>
            </a:r>
            <a:r>
              <a:rPr sz="2600" spc="95" dirty="0">
                <a:latin typeface="Bell MT" pitchFamily="18" charset="0"/>
                <a:cs typeface="Times New Roman"/>
              </a:rPr>
              <a:t> </a:t>
            </a:r>
            <a:r>
              <a:rPr sz="2600" spc="-5" dirty="0">
                <a:latin typeface="Bell MT" pitchFamily="18" charset="0"/>
                <a:cs typeface="Trebuchet MS"/>
              </a:rPr>
              <a:t>wast</a:t>
            </a:r>
            <a:r>
              <a:rPr sz="2600" dirty="0">
                <a:latin typeface="Bell MT" pitchFamily="18" charset="0"/>
                <a:cs typeface="Trebuchet MS"/>
              </a:rPr>
              <a:t>e</a:t>
            </a:r>
            <a:r>
              <a:rPr sz="2600" spc="110" dirty="0">
                <a:latin typeface="Bell MT" pitchFamily="18" charset="0"/>
                <a:cs typeface="Times New Roman"/>
              </a:rPr>
              <a:t> </a:t>
            </a:r>
            <a:r>
              <a:rPr sz="2600" spc="-5" dirty="0">
                <a:latin typeface="Bell MT" pitchFamily="18" charset="0"/>
                <a:cs typeface="Trebuchet MS"/>
              </a:rPr>
              <a:t>a</a:t>
            </a:r>
            <a:r>
              <a:rPr sz="2600" dirty="0">
                <a:latin typeface="Bell MT" pitchFamily="18" charset="0"/>
                <a:cs typeface="Trebuchet MS"/>
              </a:rPr>
              <a:t>s</a:t>
            </a:r>
            <a:r>
              <a:rPr sz="2600" spc="135" dirty="0">
                <a:latin typeface="Bell MT" pitchFamily="18" charset="0"/>
                <a:cs typeface="Times New Roman"/>
              </a:rPr>
              <a:t> </a:t>
            </a:r>
            <a:r>
              <a:rPr sz="2600" spc="-5" dirty="0">
                <a:latin typeface="Bell MT" pitchFamily="18" charset="0"/>
                <a:cs typeface="Trebuchet MS"/>
              </a:rPr>
              <a:t>hazardou</a:t>
            </a:r>
            <a:r>
              <a:rPr sz="2600" dirty="0">
                <a:latin typeface="Bell MT" pitchFamily="18" charset="0"/>
                <a:cs typeface="Trebuchet MS"/>
              </a:rPr>
              <a:t>s</a:t>
            </a:r>
            <a:r>
              <a:rPr sz="2600" spc="145" dirty="0">
                <a:latin typeface="Bell MT" pitchFamily="18" charset="0"/>
                <a:cs typeface="Times New Roman"/>
              </a:rPr>
              <a:t> </a:t>
            </a:r>
            <a:r>
              <a:rPr sz="2600" spc="-5" dirty="0">
                <a:latin typeface="Bell MT" pitchFamily="18" charset="0"/>
                <a:cs typeface="Trebuchet MS"/>
              </a:rPr>
              <a:t>waste</a:t>
            </a:r>
            <a:endParaRPr sz="2600">
              <a:latin typeface="Bell MT" pitchFamily="18" charset="0"/>
              <a:cs typeface="Trebuchet MS"/>
            </a:endParaRPr>
          </a:p>
          <a:p>
            <a:pPr fontAlgn="auto">
              <a:spcBef>
                <a:spcPts val="7"/>
              </a:spcBef>
              <a:spcAft>
                <a:spcPts val="0"/>
              </a:spcAft>
              <a:defRPr/>
            </a:pPr>
            <a:endParaRPr sz="3750">
              <a:latin typeface="Bell MT" pitchFamily="18" charset="0"/>
              <a:cs typeface="Times New Roman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600" spc="-5">
                <a:solidFill>
                  <a:srgbClr val="CC0099"/>
                </a:solidFill>
                <a:latin typeface="Bell MT" pitchFamily="18" charset="0"/>
                <a:cs typeface="Trebuchet MS"/>
              </a:rPr>
              <a:t>3</a:t>
            </a:r>
            <a:r>
              <a:rPr sz="2600" spc="-5" smtClean="0">
                <a:latin typeface="Bell MT" pitchFamily="18" charset="0"/>
                <a:cs typeface="Trebuchet MS"/>
              </a:rPr>
              <a:t>.</a:t>
            </a:r>
            <a:r>
              <a:rPr lang="en-US" sz="2600" spc="-5" dirty="0" smtClean="0">
                <a:latin typeface="Bell MT" pitchFamily="18" charset="0"/>
                <a:cs typeface="Trebuchet MS"/>
              </a:rPr>
              <a:t>    </a:t>
            </a:r>
            <a:r>
              <a:rPr sz="2600" spc="-5" smtClean="0">
                <a:latin typeface="Bell MT" pitchFamily="18" charset="0"/>
                <a:cs typeface="Trebuchet MS"/>
              </a:rPr>
              <a:t>Biomedica</a:t>
            </a:r>
            <a:r>
              <a:rPr sz="2600" smtClean="0">
                <a:latin typeface="Bell MT" pitchFamily="18" charset="0"/>
                <a:cs typeface="Trebuchet MS"/>
              </a:rPr>
              <a:t>l</a:t>
            </a:r>
            <a:r>
              <a:rPr sz="2600" spc="105" smtClean="0">
                <a:latin typeface="Bell MT" pitchFamily="18" charset="0"/>
                <a:cs typeface="Times New Roman"/>
              </a:rPr>
              <a:t> </a:t>
            </a:r>
            <a:r>
              <a:rPr sz="2600" spc="-5" dirty="0">
                <a:latin typeface="Bell MT" pitchFamily="18" charset="0"/>
                <a:cs typeface="Trebuchet MS"/>
              </a:rPr>
              <a:t>wast</a:t>
            </a:r>
            <a:r>
              <a:rPr sz="2600" dirty="0">
                <a:latin typeface="Bell MT" pitchFamily="18" charset="0"/>
                <a:cs typeface="Trebuchet MS"/>
              </a:rPr>
              <a:t>e</a:t>
            </a:r>
            <a:r>
              <a:rPr sz="2600" spc="100" dirty="0">
                <a:latin typeface="Bell MT" pitchFamily="18" charset="0"/>
                <a:cs typeface="Times New Roman"/>
              </a:rPr>
              <a:t> </a:t>
            </a:r>
            <a:r>
              <a:rPr sz="2600" dirty="0">
                <a:latin typeface="Bell MT" pitchFamily="18" charset="0"/>
                <a:cs typeface="Trebuchet MS"/>
              </a:rPr>
              <a:t>or</a:t>
            </a:r>
            <a:r>
              <a:rPr sz="2600" spc="135" dirty="0">
                <a:latin typeface="Bell MT" pitchFamily="18" charset="0"/>
                <a:cs typeface="Times New Roman"/>
              </a:rPr>
              <a:t> </a:t>
            </a:r>
            <a:r>
              <a:rPr sz="2600" spc="-5" dirty="0">
                <a:latin typeface="Bell MT" pitchFamily="18" charset="0"/>
                <a:cs typeface="Trebuchet MS"/>
              </a:rPr>
              <a:t>hospita</a:t>
            </a:r>
            <a:r>
              <a:rPr sz="2600" dirty="0">
                <a:latin typeface="Bell MT" pitchFamily="18" charset="0"/>
                <a:cs typeface="Trebuchet MS"/>
              </a:rPr>
              <a:t>l</a:t>
            </a:r>
            <a:r>
              <a:rPr sz="2600" spc="114" dirty="0">
                <a:latin typeface="Bell MT" pitchFamily="18" charset="0"/>
                <a:cs typeface="Times New Roman"/>
              </a:rPr>
              <a:t> </a:t>
            </a:r>
            <a:r>
              <a:rPr sz="2600" spc="-5">
                <a:latin typeface="Bell MT" pitchFamily="18" charset="0"/>
                <a:cs typeface="Trebuchet MS"/>
              </a:rPr>
              <a:t>wast</a:t>
            </a:r>
            <a:r>
              <a:rPr sz="2600">
                <a:latin typeface="Bell MT" pitchFamily="18" charset="0"/>
                <a:cs typeface="Trebuchet MS"/>
              </a:rPr>
              <a:t>e</a:t>
            </a:r>
            <a:r>
              <a:rPr sz="2600" spc="100">
                <a:latin typeface="Bell MT" pitchFamily="18" charset="0"/>
                <a:cs typeface="Times New Roman"/>
              </a:rPr>
              <a:t> </a:t>
            </a:r>
            <a:r>
              <a:rPr sz="2600" spc="-5" smtClean="0">
                <a:latin typeface="Bell MT" pitchFamily="18" charset="0"/>
                <a:cs typeface="Trebuchet MS"/>
              </a:rPr>
              <a:t>as</a:t>
            </a:r>
            <a:r>
              <a:rPr lang="en-US" sz="2600" spc="-5" dirty="0" smtClean="0">
                <a:latin typeface="Bell MT" pitchFamily="18" charset="0"/>
                <a:cs typeface="Trebuchet MS"/>
              </a:rPr>
              <a:t> </a:t>
            </a:r>
            <a:r>
              <a:rPr sz="2600" spc="-5" smtClean="0">
                <a:latin typeface="Bell MT" pitchFamily="18" charset="0"/>
                <a:cs typeface="Trebuchet MS"/>
              </a:rPr>
              <a:t>i</a:t>
            </a:r>
            <a:r>
              <a:rPr sz="2600" smtClean="0">
                <a:latin typeface="Bell MT" pitchFamily="18" charset="0"/>
                <a:cs typeface="Trebuchet MS"/>
              </a:rPr>
              <a:t>nfe</a:t>
            </a:r>
            <a:r>
              <a:rPr sz="2600" spc="-15" smtClean="0">
                <a:latin typeface="Bell MT" pitchFamily="18" charset="0"/>
                <a:cs typeface="Trebuchet MS"/>
              </a:rPr>
              <a:t>c</a:t>
            </a:r>
            <a:r>
              <a:rPr sz="2600" spc="-5" smtClean="0">
                <a:latin typeface="Bell MT" pitchFamily="18" charset="0"/>
                <a:cs typeface="Trebuchet MS"/>
              </a:rPr>
              <a:t>tiou</a:t>
            </a:r>
            <a:r>
              <a:rPr sz="2600" smtClean="0">
                <a:latin typeface="Bell MT" pitchFamily="18" charset="0"/>
                <a:cs typeface="Trebuchet MS"/>
              </a:rPr>
              <a:t>s</a:t>
            </a:r>
            <a:r>
              <a:rPr sz="2600" spc="125" smtClean="0">
                <a:latin typeface="Bell MT" pitchFamily="18" charset="0"/>
                <a:cs typeface="Times New Roman"/>
              </a:rPr>
              <a:t> </a:t>
            </a:r>
            <a:r>
              <a:rPr sz="2600" spc="-5" dirty="0">
                <a:latin typeface="Bell MT" pitchFamily="18" charset="0"/>
                <a:cs typeface="Trebuchet MS"/>
              </a:rPr>
              <a:t>waste</a:t>
            </a:r>
            <a:endParaRPr sz="2600">
              <a:latin typeface="Bell MT" pitchFamily="18" charset="0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bject 2"/>
          <p:cNvSpPr>
            <a:spLocks noChangeArrowheads="1"/>
          </p:cNvSpPr>
          <p:nvPr/>
        </p:nvSpPr>
        <p:spPr bwMode="auto">
          <a:xfrm>
            <a:off x="566738" y="1000125"/>
            <a:ext cx="6013450" cy="36353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9" name="object 3"/>
          <p:cNvSpPr>
            <a:spLocks/>
          </p:cNvSpPr>
          <p:nvPr/>
        </p:nvSpPr>
        <p:spPr bwMode="auto">
          <a:xfrm>
            <a:off x="827088" y="1277938"/>
            <a:ext cx="85725" cy="85725"/>
          </a:xfrm>
          <a:custGeom>
            <a:avLst/>
            <a:gdLst/>
            <a:ahLst/>
            <a:cxnLst>
              <a:cxn ang="0">
                <a:pos x="42410" y="0"/>
              </a:cxn>
              <a:cxn ang="0">
                <a:pos x="77435" y="19484"/>
              </a:cxn>
              <a:cxn ang="0">
                <a:pos x="84865" y="41413"/>
              </a:cxn>
              <a:cxn ang="0">
                <a:pos x="83107" y="54896"/>
              </a:cxn>
              <a:cxn ang="0">
                <a:pos x="77799" y="66257"/>
              </a:cxn>
              <a:cxn ang="0">
                <a:pos x="65817" y="77291"/>
              </a:cxn>
              <a:cxn ang="0">
                <a:pos x="54951" y="83185"/>
              </a:cxn>
              <a:cxn ang="0">
                <a:pos x="44192" y="85158"/>
              </a:cxn>
              <a:cxn ang="0">
                <a:pos x="30470" y="83460"/>
              </a:cxn>
              <a:cxn ang="0">
                <a:pos x="19126" y="78291"/>
              </a:cxn>
              <a:cxn ang="0">
                <a:pos x="8002" y="66195"/>
              </a:cxn>
              <a:cxn ang="0">
                <a:pos x="2042" y="55338"/>
              </a:cxn>
              <a:cxn ang="0">
                <a:pos x="0" y="44674"/>
              </a:cxn>
              <a:cxn ang="0">
                <a:pos x="1637" y="30774"/>
              </a:cxn>
              <a:cxn ang="0">
                <a:pos x="29563" y="2134"/>
              </a:cxn>
              <a:cxn ang="0">
                <a:pos x="42410" y="0"/>
              </a:cxn>
            </a:cxnLst>
            <a:rect l="0" t="0" r="r" b="b"/>
            <a:pathLst>
              <a:path w="85090" h="85725">
                <a:moveTo>
                  <a:pt x="42410" y="0"/>
                </a:moveTo>
                <a:lnTo>
                  <a:pt x="77435" y="19484"/>
                </a:lnTo>
                <a:lnTo>
                  <a:pt x="84865" y="41413"/>
                </a:lnTo>
                <a:lnTo>
                  <a:pt x="83107" y="54896"/>
                </a:lnTo>
                <a:lnTo>
                  <a:pt x="77799" y="66257"/>
                </a:lnTo>
                <a:lnTo>
                  <a:pt x="65817" y="77291"/>
                </a:lnTo>
                <a:lnTo>
                  <a:pt x="54951" y="83185"/>
                </a:lnTo>
                <a:lnTo>
                  <a:pt x="44192" y="85158"/>
                </a:lnTo>
                <a:lnTo>
                  <a:pt x="30470" y="83460"/>
                </a:lnTo>
                <a:lnTo>
                  <a:pt x="19126" y="78291"/>
                </a:lnTo>
                <a:lnTo>
                  <a:pt x="8002" y="66195"/>
                </a:lnTo>
                <a:lnTo>
                  <a:pt x="2042" y="55338"/>
                </a:lnTo>
                <a:lnTo>
                  <a:pt x="0" y="44674"/>
                </a:lnTo>
                <a:lnTo>
                  <a:pt x="1637" y="30774"/>
                </a:lnTo>
                <a:lnTo>
                  <a:pt x="29563" y="2134"/>
                </a:lnTo>
                <a:lnTo>
                  <a:pt x="4241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0" name="object 4"/>
          <p:cNvSpPr>
            <a:spLocks/>
          </p:cNvSpPr>
          <p:nvPr/>
        </p:nvSpPr>
        <p:spPr bwMode="auto">
          <a:xfrm>
            <a:off x="5586413" y="1106488"/>
            <a:ext cx="84137" cy="128587"/>
          </a:xfrm>
          <a:custGeom>
            <a:avLst/>
            <a:gdLst/>
            <a:ahLst/>
            <a:cxnLst>
              <a:cxn ang="0">
                <a:pos x="41513" y="0"/>
              </a:cxn>
              <a:cxn ang="0">
                <a:pos x="0" y="127619"/>
              </a:cxn>
              <a:cxn ang="0">
                <a:pos x="83057" y="127619"/>
              </a:cxn>
              <a:cxn ang="0">
                <a:pos x="41513" y="0"/>
              </a:cxn>
            </a:cxnLst>
            <a:rect l="0" t="0" r="r" b="b"/>
            <a:pathLst>
              <a:path w="83185" h="127634">
                <a:moveTo>
                  <a:pt x="41513" y="0"/>
                </a:moveTo>
                <a:lnTo>
                  <a:pt x="0" y="127619"/>
                </a:lnTo>
                <a:lnTo>
                  <a:pt x="83057" y="127619"/>
                </a:lnTo>
                <a:lnTo>
                  <a:pt x="41513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1" name="object 5"/>
          <p:cNvSpPr>
            <a:spLocks/>
          </p:cNvSpPr>
          <p:nvPr/>
        </p:nvSpPr>
        <p:spPr bwMode="auto">
          <a:xfrm>
            <a:off x="3043238" y="1106488"/>
            <a:ext cx="82550" cy="128587"/>
          </a:xfrm>
          <a:custGeom>
            <a:avLst/>
            <a:gdLst/>
            <a:ahLst/>
            <a:cxnLst>
              <a:cxn ang="0">
                <a:pos x="41528" y="0"/>
              </a:cxn>
              <a:cxn ang="0">
                <a:pos x="0" y="127619"/>
              </a:cxn>
              <a:cxn ang="0">
                <a:pos x="83073" y="127619"/>
              </a:cxn>
              <a:cxn ang="0">
                <a:pos x="41528" y="0"/>
              </a:cxn>
            </a:cxnLst>
            <a:rect l="0" t="0" r="r" b="b"/>
            <a:pathLst>
              <a:path w="83185" h="127634">
                <a:moveTo>
                  <a:pt x="41528" y="0"/>
                </a:moveTo>
                <a:lnTo>
                  <a:pt x="0" y="127619"/>
                </a:lnTo>
                <a:lnTo>
                  <a:pt x="83073" y="127619"/>
                </a:lnTo>
                <a:lnTo>
                  <a:pt x="4152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2" name="object 6"/>
          <p:cNvSpPr>
            <a:spLocks/>
          </p:cNvSpPr>
          <p:nvPr/>
        </p:nvSpPr>
        <p:spPr bwMode="auto">
          <a:xfrm>
            <a:off x="4716463" y="1058863"/>
            <a:ext cx="131762" cy="238125"/>
          </a:xfrm>
          <a:custGeom>
            <a:avLst/>
            <a:gdLst/>
            <a:ahLst/>
            <a:cxnLst>
              <a:cxn ang="0">
                <a:pos x="28072" y="0"/>
              </a:cxn>
              <a:cxn ang="0">
                <a:pos x="17421" y="366"/>
              </a:cxn>
              <a:cxn ang="0">
                <a:pos x="3427" y="1364"/>
              </a:cxn>
              <a:cxn ang="0">
                <a:pos x="0" y="237622"/>
              </a:cxn>
              <a:cxn ang="0">
                <a:pos x="12141" y="238480"/>
              </a:cxn>
              <a:cxn ang="0">
                <a:pos x="25001" y="238931"/>
              </a:cxn>
              <a:cxn ang="0">
                <a:pos x="40844" y="238228"/>
              </a:cxn>
              <a:cxn ang="0">
                <a:pos x="79074" y="227377"/>
              </a:cxn>
              <a:cxn ang="0">
                <a:pos x="112811" y="191151"/>
              </a:cxn>
              <a:cxn ang="0">
                <a:pos x="128706" y="143906"/>
              </a:cxn>
              <a:cxn ang="0">
                <a:pos x="130991" y="117138"/>
              </a:cxn>
              <a:cxn ang="0">
                <a:pos x="130325" y="98411"/>
              </a:cxn>
              <a:cxn ang="0">
                <a:pos x="120132" y="52342"/>
              </a:cxn>
              <a:cxn ang="0">
                <a:pos x="97638" y="21015"/>
              </a:cxn>
              <a:cxn ang="0">
                <a:pos x="62840" y="3875"/>
              </a:cxn>
              <a:cxn ang="0">
                <a:pos x="28072" y="0"/>
              </a:cxn>
            </a:cxnLst>
            <a:rect l="0" t="0" r="r" b="b"/>
            <a:pathLst>
              <a:path w="131445" h="239394">
                <a:moveTo>
                  <a:pt x="28072" y="0"/>
                </a:moveTo>
                <a:lnTo>
                  <a:pt x="17421" y="366"/>
                </a:lnTo>
                <a:lnTo>
                  <a:pt x="3427" y="1364"/>
                </a:lnTo>
                <a:lnTo>
                  <a:pt x="0" y="237622"/>
                </a:lnTo>
                <a:lnTo>
                  <a:pt x="12141" y="238480"/>
                </a:lnTo>
                <a:lnTo>
                  <a:pt x="25001" y="238931"/>
                </a:lnTo>
                <a:lnTo>
                  <a:pt x="40844" y="238228"/>
                </a:lnTo>
                <a:lnTo>
                  <a:pt x="79074" y="227377"/>
                </a:lnTo>
                <a:lnTo>
                  <a:pt x="112811" y="191151"/>
                </a:lnTo>
                <a:lnTo>
                  <a:pt x="128706" y="143906"/>
                </a:lnTo>
                <a:lnTo>
                  <a:pt x="130991" y="117138"/>
                </a:lnTo>
                <a:lnTo>
                  <a:pt x="130325" y="98411"/>
                </a:lnTo>
                <a:lnTo>
                  <a:pt x="120132" y="52342"/>
                </a:lnTo>
                <a:lnTo>
                  <a:pt x="97638" y="21015"/>
                </a:lnTo>
                <a:lnTo>
                  <a:pt x="62840" y="3875"/>
                </a:lnTo>
                <a:lnTo>
                  <a:pt x="2807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3" name="object 7"/>
          <p:cNvSpPr>
            <a:spLocks/>
          </p:cNvSpPr>
          <p:nvPr/>
        </p:nvSpPr>
        <p:spPr bwMode="auto">
          <a:xfrm>
            <a:off x="2781300" y="1058863"/>
            <a:ext cx="104775" cy="112712"/>
          </a:xfrm>
          <a:custGeom>
            <a:avLst/>
            <a:gdLst/>
            <a:ahLst/>
            <a:cxnLst>
              <a:cxn ang="0">
                <a:pos x="18537" y="0"/>
              </a:cxn>
              <a:cxn ang="0">
                <a:pos x="12191" y="0"/>
              </a:cxn>
              <a:cxn ang="0">
                <a:pos x="5964" y="365"/>
              </a:cxn>
              <a:cxn ang="0">
                <a:pos x="0" y="1249"/>
              </a:cxn>
              <a:cxn ang="0">
                <a:pos x="0" y="111892"/>
              </a:cxn>
              <a:cxn ang="0">
                <a:pos x="10286" y="112897"/>
              </a:cxn>
              <a:cxn ang="0">
                <a:pos x="18537" y="113537"/>
              </a:cxn>
              <a:cxn ang="0">
                <a:pos x="24515" y="113537"/>
              </a:cxn>
              <a:cxn ang="0">
                <a:pos x="67013" y="108371"/>
              </a:cxn>
              <a:cxn ang="0">
                <a:pos x="97653" y="84548"/>
              </a:cxn>
              <a:cxn ang="0">
                <a:pos x="104872" y="61048"/>
              </a:cxn>
              <a:cxn ang="0">
                <a:pos x="103725" y="46670"/>
              </a:cxn>
              <a:cxn ang="0">
                <a:pos x="74191" y="9192"/>
              </a:cxn>
              <a:cxn ang="0">
                <a:pos x="25886" y="102"/>
              </a:cxn>
              <a:cxn ang="0">
                <a:pos x="18537" y="0"/>
              </a:cxn>
            </a:cxnLst>
            <a:rect l="0" t="0" r="r" b="b"/>
            <a:pathLst>
              <a:path w="105410" h="113665">
                <a:moveTo>
                  <a:pt x="18537" y="0"/>
                </a:moveTo>
                <a:lnTo>
                  <a:pt x="12191" y="0"/>
                </a:lnTo>
                <a:lnTo>
                  <a:pt x="5964" y="365"/>
                </a:lnTo>
                <a:lnTo>
                  <a:pt x="0" y="1249"/>
                </a:lnTo>
                <a:lnTo>
                  <a:pt x="0" y="111892"/>
                </a:lnTo>
                <a:lnTo>
                  <a:pt x="10286" y="112897"/>
                </a:lnTo>
                <a:lnTo>
                  <a:pt x="18537" y="113537"/>
                </a:lnTo>
                <a:lnTo>
                  <a:pt x="24515" y="113537"/>
                </a:lnTo>
                <a:lnTo>
                  <a:pt x="67013" y="108371"/>
                </a:lnTo>
                <a:lnTo>
                  <a:pt x="97653" y="84548"/>
                </a:lnTo>
                <a:lnTo>
                  <a:pt x="104872" y="61048"/>
                </a:lnTo>
                <a:lnTo>
                  <a:pt x="103725" y="46670"/>
                </a:lnTo>
                <a:lnTo>
                  <a:pt x="74191" y="9192"/>
                </a:lnTo>
                <a:lnTo>
                  <a:pt x="25886" y="102"/>
                </a:lnTo>
                <a:lnTo>
                  <a:pt x="1853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4" name="object 8"/>
          <p:cNvSpPr>
            <a:spLocks/>
          </p:cNvSpPr>
          <p:nvPr/>
        </p:nvSpPr>
        <p:spPr bwMode="auto">
          <a:xfrm>
            <a:off x="3960813" y="1054100"/>
            <a:ext cx="174625" cy="249238"/>
          </a:xfrm>
          <a:custGeom>
            <a:avLst/>
            <a:gdLst/>
            <a:ahLst/>
            <a:cxnLst>
              <a:cxn ang="0">
                <a:pos x="84748" y="0"/>
              </a:cxn>
              <a:cxn ang="0">
                <a:pos x="46186" y="9431"/>
              </a:cxn>
              <a:cxn ang="0">
                <a:pos x="19710" y="37291"/>
              </a:cxn>
              <a:cxn ang="0">
                <a:pos x="2819" y="84194"/>
              </a:cxn>
              <a:cxn ang="0">
                <a:pos x="0" y="110403"/>
              </a:cxn>
              <a:cxn ang="0">
                <a:pos x="217" y="127889"/>
              </a:cxn>
              <a:cxn ang="0">
                <a:pos x="4450" y="171253"/>
              </a:cxn>
              <a:cxn ang="0">
                <a:pos x="18357" y="211899"/>
              </a:cxn>
              <a:cxn ang="0">
                <a:pos x="47142" y="240887"/>
              </a:cxn>
              <a:cxn ang="0">
                <a:pos x="71264" y="248090"/>
              </a:cxn>
              <a:cxn ang="0">
                <a:pos x="87786" y="247545"/>
              </a:cxn>
              <a:cxn ang="0">
                <a:pos x="126354" y="237046"/>
              </a:cxn>
              <a:cxn ang="0">
                <a:pos x="157980" y="201590"/>
              </a:cxn>
              <a:cxn ang="0">
                <a:pos x="172411" y="153840"/>
              </a:cxn>
              <a:cxn ang="0">
                <a:pos x="174384" y="126072"/>
              </a:cxn>
              <a:cxn ang="0">
                <a:pos x="173786" y="105911"/>
              </a:cxn>
              <a:cxn ang="0">
                <a:pos x="164721" y="56205"/>
              </a:cxn>
              <a:cxn ang="0">
                <a:pos x="144773" y="22347"/>
              </a:cxn>
              <a:cxn ang="0">
                <a:pos x="101299" y="1150"/>
              </a:cxn>
              <a:cxn ang="0">
                <a:pos x="84748" y="0"/>
              </a:cxn>
            </a:cxnLst>
            <a:rect l="0" t="0" r="r" b="b"/>
            <a:pathLst>
              <a:path w="174625" h="248284">
                <a:moveTo>
                  <a:pt x="84748" y="0"/>
                </a:moveTo>
                <a:lnTo>
                  <a:pt x="46186" y="9431"/>
                </a:lnTo>
                <a:lnTo>
                  <a:pt x="19710" y="37291"/>
                </a:lnTo>
                <a:lnTo>
                  <a:pt x="2819" y="84194"/>
                </a:lnTo>
                <a:lnTo>
                  <a:pt x="0" y="110403"/>
                </a:lnTo>
                <a:lnTo>
                  <a:pt x="217" y="127889"/>
                </a:lnTo>
                <a:lnTo>
                  <a:pt x="4450" y="171253"/>
                </a:lnTo>
                <a:lnTo>
                  <a:pt x="18357" y="211899"/>
                </a:lnTo>
                <a:lnTo>
                  <a:pt x="47142" y="240887"/>
                </a:lnTo>
                <a:lnTo>
                  <a:pt x="71264" y="248090"/>
                </a:lnTo>
                <a:lnTo>
                  <a:pt x="87786" y="247545"/>
                </a:lnTo>
                <a:lnTo>
                  <a:pt x="126354" y="237046"/>
                </a:lnTo>
                <a:lnTo>
                  <a:pt x="157980" y="201590"/>
                </a:lnTo>
                <a:lnTo>
                  <a:pt x="172411" y="153840"/>
                </a:lnTo>
                <a:lnTo>
                  <a:pt x="174384" y="126072"/>
                </a:lnTo>
                <a:lnTo>
                  <a:pt x="173786" y="105911"/>
                </a:lnTo>
                <a:lnTo>
                  <a:pt x="164721" y="56205"/>
                </a:lnTo>
                <a:lnTo>
                  <a:pt x="144773" y="22347"/>
                </a:lnTo>
                <a:lnTo>
                  <a:pt x="101299" y="1150"/>
                </a:lnTo>
                <a:lnTo>
                  <a:pt x="8474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5" name="object 9"/>
          <p:cNvSpPr>
            <a:spLocks/>
          </p:cNvSpPr>
          <p:nvPr/>
        </p:nvSpPr>
        <p:spPr bwMode="auto">
          <a:xfrm>
            <a:off x="6359525" y="1006475"/>
            <a:ext cx="222250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0461" y="0"/>
              </a:cxn>
              <a:cxn ang="0">
                <a:pos x="220461" y="54498"/>
              </a:cxn>
              <a:cxn ang="0">
                <a:pos x="61325" y="54498"/>
              </a:cxn>
              <a:cxn ang="0">
                <a:pos x="61325" y="135392"/>
              </a:cxn>
              <a:cxn ang="0">
                <a:pos x="175503" y="135392"/>
              </a:cxn>
              <a:cxn ang="0">
                <a:pos x="175503" y="187604"/>
              </a:cxn>
              <a:cxn ang="0">
                <a:pos x="61325" y="187604"/>
              </a:cxn>
              <a:cxn ang="0">
                <a:pos x="61325" y="291083"/>
              </a:cxn>
              <a:cxn ang="0">
                <a:pos x="217931" y="291083"/>
              </a:cxn>
              <a:cxn ang="0">
                <a:pos x="217931" y="345582"/>
              </a:cxn>
              <a:cxn ang="0">
                <a:pos x="0" y="345582"/>
              </a:cxn>
              <a:cxn ang="0">
                <a:pos x="0" y="0"/>
              </a:cxn>
            </a:cxnLst>
            <a:rect l="0" t="0" r="r" b="b"/>
            <a:pathLst>
              <a:path w="220979" h="346075">
                <a:moveTo>
                  <a:pt x="0" y="0"/>
                </a:moveTo>
                <a:lnTo>
                  <a:pt x="220461" y="0"/>
                </a:lnTo>
                <a:lnTo>
                  <a:pt x="220461" y="54498"/>
                </a:lnTo>
                <a:lnTo>
                  <a:pt x="61325" y="54498"/>
                </a:lnTo>
                <a:lnTo>
                  <a:pt x="61325" y="135392"/>
                </a:lnTo>
                <a:lnTo>
                  <a:pt x="175503" y="135392"/>
                </a:lnTo>
                <a:lnTo>
                  <a:pt x="175503" y="187604"/>
                </a:lnTo>
                <a:lnTo>
                  <a:pt x="61325" y="187604"/>
                </a:lnTo>
                <a:lnTo>
                  <a:pt x="61325" y="291083"/>
                </a:lnTo>
                <a:lnTo>
                  <a:pt x="217931" y="291083"/>
                </a:lnTo>
                <a:lnTo>
                  <a:pt x="217931" y="345582"/>
                </a:lnTo>
                <a:lnTo>
                  <a:pt x="0" y="345582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6" name="object 10"/>
          <p:cNvSpPr>
            <a:spLocks/>
          </p:cNvSpPr>
          <p:nvPr/>
        </p:nvSpPr>
        <p:spPr bwMode="auto">
          <a:xfrm>
            <a:off x="6034088" y="1006475"/>
            <a:ext cx="285750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6146" y="0"/>
              </a:cxn>
              <a:cxn ang="0">
                <a:pos x="286146" y="54498"/>
              </a:cxn>
              <a:cxn ang="0">
                <a:pos x="171328" y="54498"/>
              </a:cxn>
              <a:cxn ang="0">
                <a:pos x="171328" y="345582"/>
              </a:cxn>
              <a:cxn ang="0">
                <a:pos x="110002" y="345582"/>
              </a:cxn>
              <a:cxn ang="0">
                <a:pos x="110002" y="54498"/>
              </a:cxn>
              <a:cxn ang="0">
                <a:pos x="0" y="54498"/>
              </a:cxn>
              <a:cxn ang="0">
                <a:pos x="0" y="0"/>
              </a:cxn>
            </a:cxnLst>
            <a:rect l="0" t="0" r="r" b="b"/>
            <a:pathLst>
              <a:path w="286385" h="346075">
                <a:moveTo>
                  <a:pt x="0" y="0"/>
                </a:moveTo>
                <a:lnTo>
                  <a:pt x="286146" y="0"/>
                </a:lnTo>
                <a:lnTo>
                  <a:pt x="286146" y="54498"/>
                </a:lnTo>
                <a:lnTo>
                  <a:pt x="171328" y="54498"/>
                </a:lnTo>
                <a:lnTo>
                  <a:pt x="171328" y="345582"/>
                </a:lnTo>
                <a:lnTo>
                  <a:pt x="110002" y="345582"/>
                </a:lnTo>
                <a:lnTo>
                  <a:pt x="110002" y="54498"/>
                </a:lnTo>
                <a:lnTo>
                  <a:pt x="0" y="5449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7" name="object 11"/>
          <p:cNvSpPr>
            <a:spLocks/>
          </p:cNvSpPr>
          <p:nvPr/>
        </p:nvSpPr>
        <p:spPr bwMode="auto">
          <a:xfrm>
            <a:off x="5076825" y="1006475"/>
            <a:ext cx="423863" cy="3508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4007" y="0"/>
              </a:cxn>
              <a:cxn ang="0">
                <a:pos x="128777" y="208544"/>
              </a:cxn>
              <a:cxn ang="0">
                <a:pos x="198881" y="0"/>
              </a:cxn>
              <a:cxn ang="0">
                <a:pos x="225795" y="0"/>
              </a:cxn>
              <a:cxn ang="0">
                <a:pos x="296021" y="208544"/>
              </a:cxn>
              <a:cxn ang="0">
                <a:pos x="360669" y="0"/>
              </a:cxn>
              <a:cxn ang="0">
                <a:pos x="424677" y="0"/>
              </a:cxn>
              <a:cxn ang="0">
                <a:pos x="312785" y="350276"/>
              </a:cxn>
              <a:cxn ang="0">
                <a:pos x="287517" y="350276"/>
              </a:cxn>
              <a:cxn ang="0">
                <a:pos x="212079" y="132344"/>
              </a:cxn>
              <a:cxn ang="0">
                <a:pos x="138683" y="350276"/>
              </a:cxn>
              <a:cxn ang="0">
                <a:pos x="113537" y="350276"/>
              </a:cxn>
              <a:cxn ang="0">
                <a:pos x="0" y="0"/>
              </a:cxn>
            </a:cxnLst>
            <a:rect l="0" t="0" r="r" b="b"/>
            <a:pathLst>
              <a:path w="424814" h="350519">
                <a:moveTo>
                  <a:pt x="0" y="0"/>
                </a:moveTo>
                <a:lnTo>
                  <a:pt x="64007" y="0"/>
                </a:lnTo>
                <a:lnTo>
                  <a:pt x="128777" y="208544"/>
                </a:lnTo>
                <a:lnTo>
                  <a:pt x="198881" y="0"/>
                </a:lnTo>
                <a:lnTo>
                  <a:pt x="225795" y="0"/>
                </a:lnTo>
                <a:lnTo>
                  <a:pt x="296021" y="208544"/>
                </a:lnTo>
                <a:lnTo>
                  <a:pt x="360669" y="0"/>
                </a:lnTo>
                <a:lnTo>
                  <a:pt x="424677" y="0"/>
                </a:lnTo>
                <a:lnTo>
                  <a:pt x="312785" y="350276"/>
                </a:lnTo>
                <a:lnTo>
                  <a:pt x="287517" y="350276"/>
                </a:lnTo>
                <a:lnTo>
                  <a:pt x="212079" y="132344"/>
                </a:lnTo>
                <a:lnTo>
                  <a:pt x="138683" y="350276"/>
                </a:lnTo>
                <a:lnTo>
                  <a:pt x="113537" y="35027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8" name="object 12"/>
          <p:cNvSpPr>
            <a:spLocks/>
          </p:cNvSpPr>
          <p:nvPr/>
        </p:nvSpPr>
        <p:spPr bwMode="auto">
          <a:xfrm>
            <a:off x="4521200" y="1006475"/>
            <a:ext cx="61913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1340" y="0"/>
              </a:cxn>
              <a:cxn ang="0">
                <a:pos x="61340" y="345566"/>
              </a:cxn>
              <a:cxn ang="0">
                <a:pos x="0" y="345566"/>
              </a:cxn>
              <a:cxn ang="0">
                <a:pos x="0" y="0"/>
              </a:cxn>
            </a:cxnLst>
            <a:rect l="0" t="0" r="r" b="b"/>
            <a:pathLst>
              <a:path w="61595" h="346075">
                <a:moveTo>
                  <a:pt x="0" y="0"/>
                </a:moveTo>
                <a:lnTo>
                  <a:pt x="61340" y="0"/>
                </a:lnTo>
                <a:lnTo>
                  <a:pt x="61340" y="345566"/>
                </a:lnTo>
                <a:lnTo>
                  <a:pt x="0" y="34556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9" name="object 13"/>
          <p:cNvSpPr>
            <a:spLocks/>
          </p:cNvSpPr>
          <p:nvPr/>
        </p:nvSpPr>
        <p:spPr bwMode="auto">
          <a:xfrm>
            <a:off x="4254500" y="1006475"/>
            <a:ext cx="217488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1325" y="0"/>
              </a:cxn>
              <a:cxn ang="0">
                <a:pos x="61325" y="291083"/>
              </a:cxn>
              <a:cxn ang="0">
                <a:pos x="217413" y="291083"/>
              </a:cxn>
              <a:cxn ang="0">
                <a:pos x="217413" y="345582"/>
              </a:cxn>
              <a:cxn ang="0">
                <a:pos x="0" y="345582"/>
              </a:cxn>
              <a:cxn ang="0">
                <a:pos x="0" y="0"/>
              </a:cxn>
            </a:cxnLst>
            <a:rect l="0" t="0" r="r" b="b"/>
            <a:pathLst>
              <a:path w="217804" h="346075">
                <a:moveTo>
                  <a:pt x="0" y="0"/>
                </a:moveTo>
                <a:lnTo>
                  <a:pt x="61325" y="0"/>
                </a:lnTo>
                <a:lnTo>
                  <a:pt x="61325" y="291083"/>
                </a:lnTo>
                <a:lnTo>
                  <a:pt x="217413" y="291083"/>
                </a:lnTo>
                <a:lnTo>
                  <a:pt x="217413" y="345582"/>
                </a:lnTo>
                <a:lnTo>
                  <a:pt x="0" y="345582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30" name="object 14"/>
          <p:cNvSpPr>
            <a:spLocks/>
          </p:cNvSpPr>
          <p:nvPr/>
        </p:nvSpPr>
        <p:spPr bwMode="auto">
          <a:xfrm>
            <a:off x="3273425" y="1006475"/>
            <a:ext cx="219075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1325" y="0"/>
              </a:cxn>
              <a:cxn ang="0">
                <a:pos x="61325" y="291083"/>
              </a:cxn>
              <a:cxn ang="0">
                <a:pos x="217413" y="291083"/>
              </a:cxn>
              <a:cxn ang="0">
                <a:pos x="217413" y="345582"/>
              </a:cxn>
              <a:cxn ang="0">
                <a:pos x="0" y="345582"/>
              </a:cxn>
              <a:cxn ang="0">
                <a:pos x="0" y="0"/>
              </a:cxn>
            </a:cxnLst>
            <a:rect l="0" t="0" r="r" b="b"/>
            <a:pathLst>
              <a:path w="217804" h="346075">
                <a:moveTo>
                  <a:pt x="0" y="0"/>
                </a:moveTo>
                <a:lnTo>
                  <a:pt x="61325" y="0"/>
                </a:lnTo>
                <a:lnTo>
                  <a:pt x="61325" y="291083"/>
                </a:lnTo>
                <a:lnTo>
                  <a:pt x="217413" y="291083"/>
                </a:lnTo>
                <a:lnTo>
                  <a:pt x="217413" y="345582"/>
                </a:lnTo>
                <a:lnTo>
                  <a:pt x="0" y="345582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31" name="object 15"/>
          <p:cNvSpPr>
            <a:spLocks/>
          </p:cNvSpPr>
          <p:nvPr/>
        </p:nvSpPr>
        <p:spPr bwMode="auto">
          <a:xfrm>
            <a:off x="2586038" y="1006475"/>
            <a:ext cx="61912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1340" y="0"/>
              </a:cxn>
              <a:cxn ang="0">
                <a:pos x="61340" y="345566"/>
              </a:cxn>
              <a:cxn ang="0">
                <a:pos x="0" y="345566"/>
              </a:cxn>
              <a:cxn ang="0">
                <a:pos x="0" y="0"/>
              </a:cxn>
            </a:cxnLst>
            <a:rect l="0" t="0" r="r" b="b"/>
            <a:pathLst>
              <a:path w="61594" h="346075">
                <a:moveTo>
                  <a:pt x="0" y="0"/>
                </a:moveTo>
                <a:lnTo>
                  <a:pt x="61340" y="0"/>
                </a:lnTo>
                <a:lnTo>
                  <a:pt x="61340" y="345566"/>
                </a:lnTo>
                <a:lnTo>
                  <a:pt x="0" y="34556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32" name="object 16"/>
          <p:cNvSpPr>
            <a:spLocks/>
          </p:cNvSpPr>
          <p:nvPr/>
        </p:nvSpPr>
        <p:spPr bwMode="auto">
          <a:xfrm>
            <a:off x="2155825" y="1006475"/>
            <a:ext cx="61913" cy="346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1340" y="0"/>
              </a:cxn>
              <a:cxn ang="0">
                <a:pos x="61340" y="345566"/>
              </a:cxn>
              <a:cxn ang="0">
                <a:pos x="0" y="345566"/>
              </a:cxn>
              <a:cxn ang="0">
                <a:pos x="0" y="0"/>
              </a:cxn>
            </a:cxnLst>
            <a:rect l="0" t="0" r="r" b="b"/>
            <a:pathLst>
              <a:path w="61594" h="346075">
                <a:moveTo>
                  <a:pt x="0" y="0"/>
                </a:moveTo>
                <a:lnTo>
                  <a:pt x="61340" y="0"/>
                </a:lnTo>
                <a:lnTo>
                  <a:pt x="61340" y="345566"/>
                </a:lnTo>
                <a:lnTo>
                  <a:pt x="0" y="34556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33" name="object 17"/>
          <p:cNvSpPr>
            <a:spLocks/>
          </p:cNvSpPr>
          <p:nvPr/>
        </p:nvSpPr>
        <p:spPr bwMode="auto">
          <a:xfrm>
            <a:off x="1831975" y="1006475"/>
            <a:ext cx="252413" cy="3508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468" y="0"/>
              </a:cxn>
              <a:cxn ang="0">
                <a:pos x="192654" y="208544"/>
              </a:cxn>
              <a:cxn ang="0">
                <a:pos x="192654" y="0"/>
              </a:cxn>
              <a:cxn ang="0">
                <a:pos x="251591" y="0"/>
              </a:cxn>
              <a:cxn ang="0">
                <a:pos x="251591" y="350276"/>
              </a:cxn>
              <a:cxn ang="0">
                <a:pos x="226694" y="350276"/>
              </a:cxn>
              <a:cxn ang="0">
                <a:pos x="58923" y="131582"/>
              </a:cxn>
              <a:cxn ang="0">
                <a:pos x="58923" y="345826"/>
              </a:cxn>
              <a:cxn ang="0">
                <a:pos x="0" y="345826"/>
              </a:cxn>
              <a:cxn ang="0">
                <a:pos x="0" y="0"/>
              </a:cxn>
            </a:cxnLst>
            <a:rect l="0" t="0" r="r" b="b"/>
            <a:pathLst>
              <a:path w="252094" h="350519">
                <a:moveTo>
                  <a:pt x="0" y="0"/>
                </a:moveTo>
                <a:lnTo>
                  <a:pt x="29468" y="0"/>
                </a:lnTo>
                <a:lnTo>
                  <a:pt x="192654" y="208544"/>
                </a:lnTo>
                <a:lnTo>
                  <a:pt x="192654" y="0"/>
                </a:lnTo>
                <a:lnTo>
                  <a:pt x="251591" y="0"/>
                </a:lnTo>
                <a:lnTo>
                  <a:pt x="251591" y="350276"/>
                </a:lnTo>
                <a:lnTo>
                  <a:pt x="226694" y="350276"/>
                </a:lnTo>
                <a:lnTo>
                  <a:pt x="58923" y="131582"/>
                </a:lnTo>
                <a:lnTo>
                  <a:pt x="58923" y="345826"/>
                </a:lnTo>
                <a:lnTo>
                  <a:pt x="0" y="34582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34" name="object 18"/>
          <p:cNvSpPr>
            <a:spLocks/>
          </p:cNvSpPr>
          <p:nvPr/>
        </p:nvSpPr>
        <p:spPr bwMode="auto">
          <a:xfrm>
            <a:off x="1504950" y="1006475"/>
            <a:ext cx="255588" cy="3508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1340" y="0"/>
              </a:cxn>
              <a:cxn ang="0">
                <a:pos x="61340" y="234208"/>
              </a:cxn>
              <a:cxn ang="0">
                <a:pos x="62498" y="248098"/>
              </a:cxn>
              <a:cxn ang="0">
                <a:pos x="83046" y="282458"/>
              </a:cxn>
              <a:cxn ang="0">
                <a:pos x="117032" y="296593"/>
              </a:cxn>
              <a:cxn ang="0">
                <a:pos x="133959" y="296051"/>
              </a:cxn>
              <a:cxn ang="0">
                <a:pos x="180416" y="274615"/>
              </a:cxn>
              <a:cxn ang="0">
                <a:pos x="195321" y="0"/>
              </a:cxn>
              <a:cxn ang="0">
                <a:pos x="256544" y="0"/>
              </a:cxn>
              <a:cxn ang="0">
                <a:pos x="256544" y="237743"/>
              </a:cxn>
              <a:cxn ang="0">
                <a:pos x="255851" y="252202"/>
              </a:cxn>
              <a:cxn ang="0">
                <a:pos x="245426" y="290151"/>
              </a:cxn>
              <a:cxn ang="0">
                <a:pos x="212589" y="327462"/>
              </a:cxn>
              <a:cxn ang="0">
                <a:pos x="167086" y="347083"/>
              </a:cxn>
              <a:cxn ang="0">
                <a:pos x="125814" y="351434"/>
              </a:cxn>
              <a:cxn ang="0">
                <a:pos x="110516" y="350938"/>
              </a:cxn>
              <a:cxn ang="0">
                <a:pos x="70359" y="343486"/>
              </a:cxn>
              <a:cxn ang="0">
                <a:pos x="28693" y="317198"/>
              </a:cxn>
              <a:cxn ang="0">
                <a:pos x="8145" y="284919"/>
              </a:cxn>
              <a:cxn ang="0">
                <a:pos x="260" y="247090"/>
              </a:cxn>
              <a:cxn ang="0">
                <a:pos x="0" y="0"/>
              </a:cxn>
            </a:cxnLst>
            <a:rect l="0" t="0" r="r" b="b"/>
            <a:pathLst>
              <a:path w="256539" h="351790">
                <a:moveTo>
                  <a:pt x="0" y="0"/>
                </a:moveTo>
                <a:lnTo>
                  <a:pt x="61340" y="0"/>
                </a:lnTo>
                <a:lnTo>
                  <a:pt x="61340" y="234208"/>
                </a:lnTo>
                <a:lnTo>
                  <a:pt x="62498" y="248098"/>
                </a:lnTo>
                <a:lnTo>
                  <a:pt x="83046" y="282458"/>
                </a:lnTo>
                <a:lnTo>
                  <a:pt x="117032" y="296593"/>
                </a:lnTo>
                <a:lnTo>
                  <a:pt x="133959" y="296051"/>
                </a:lnTo>
                <a:lnTo>
                  <a:pt x="180416" y="274615"/>
                </a:lnTo>
                <a:lnTo>
                  <a:pt x="195321" y="0"/>
                </a:lnTo>
                <a:lnTo>
                  <a:pt x="256544" y="0"/>
                </a:lnTo>
                <a:lnTo>
                  <a:pt x="256544" y="237743"/>
                </a:lnTo>
                <a:lnTo>
                  <a:pt x="255851" y="252202"/>
                </a:lnTo>
                <a:lnTo>
                  <a:pt x="245426" y="290151"/>
                </a:lnTo>
                <a:lnTo>
                  <a:pt x="212589" y="327462"/>
                </a:lnTo>
                <a:lnTo>
                  <a:pt x="167086" y="347083"/>
                </a:lnTo>
                <a:lnTo>
                  <a:pt x="125814" y="351434"/>
                </a:lnTo>
                <a:lnTo>
                  <a:pt x="110516" y="350938"/>
                </a:lnTo>
                <a:lnTo>
                  <a:pt x="70359" y="343486"/>
                </a:lnTo>
                <a:lnTo>
                  <a:pt x="28693" y="317198"/>
                </a:lnTo>
                <a:lnTo>
                  <a:pt x="8145" y="284919"/>
                </a:lnTo>
                <a:lnTo>
                  <a:pt x="260" y="247090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35" name="object 19"/>
          <p:cNvSpPr>
            <a:spLocks/>
          </p:cNvSpPr>
          <p:nvPr/>
        </p:nvSpPr>
        <p:spPr bwMode="auto">
          <a:xfrm>
            <a:off x="1114425" y="1006475"/>
            <a:ext cx="352425" cy="350838"/>
          </a:xfrm>
          <a:custGeom>
            <a:avLst/>
            <a:gdLst/>
            <a:ahLst/>
            <a:cxnLst>
              <a:cxn ang="0">
                <a:pos x="69591" y="0"/>
              </a:cxn>
              <a:cxn ang="0">
                <a:pos x="102144" y="0"/>
              </a:cxn>
              <a:cxn ang="0">
                <a:pos x="176890" y="232806"/>
              </a:cxn>
              <a:cxn ang="0">
                <a:pos x="250042" y="0"/>
              </a:cxn>
              <a:cxn ang="0">
                <a:pos x="282308" y="0"/>
              </a:cxn>
              <a:cxn ang="0">
                <a:pos x="352912" y="345826"/>
              </a:cxn>
              <a:cxn ang="0">
                <a:pos x="293476" y="345826"/>
              </a:cxn>
              <a:cxn ang="0">
                <a:pos x="257543" y="159410"/>
              </a:cxn>
              <a:cxn ang="0">
                <a:pos x="188070" y="350276"/>
              </a:cxn>
              <a:cxn ang="0">
                <a:pos x="166103" y="350276"/>
              </a:cxn>
              <a:cxn ang="0">
                <a:pos x="96475" y="159410"/>
              </a:cxn>
              <a:cxn ang="0">
                <a:pos x="59222" y="345826"/>
              </a:cxn>
              <a:cxn ang="0">
                <a:pos x="0" y="345826"/>
              </a:cxn>
              <a:cxn ang="0">
                <a:pos x="69591" y="0"/>
              </a:cxn>
            </a:cxnLst>
            <a:rect l="0" t="0" r="r" b="b"/>
            <a:pathLst>
              <a:path w="353059" h="350519">
                <a:moveTo>
                  <a:pt x="69591" y="0"/>
                </a:moveTo>
                <a:lnTo>
                  <a:pt x="102144" y="0"/>
                </a:lnTo>
                <a:lnTo>
                  <a:pt x="176890" y="232806"/>
                </a:lnTo>
                <a:lnTo>
                  <a:pt x="250042" y="0"/>
                </a:lnTo>
                <a:lnTo>
                  <a:pt x="282308" y="0"/>
                </a:lnTo>
                <a:lnTo>
                  <a:pt x="352912" y="345826"/>
                </a:lnTo>
                <a:lnTo>
                  <a:pt x="293476" y="345826"/>
                </a:lnTo>
                <a:lnTo>
                  <a:pt x="257543" y="159410"/>
                </a:lnTo>
                <a:lnTo>
                  <a:pt x="188070" y="350276"/>
                </a:lnTo>
                <a:lnTo>
                  <a:pt x="166103" y="350276"/>
                </a:lnTo>
                <a:lnTo>
                  <a:pt x="96475" y="159410"/>
                </a:lnTo>
                <a:lnTo>
                  <a:pt x="59222" y="345826"/>
                </a:lnTo>
                <a:lnTo>
                  <a:pt x="0" y="345826"/>
                </a:lnTo>
                <a:lnTo>
                  <a:pt x="69591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36" name="object 20"/>
          <p:cNvSpPr>
            <a:spLocks/>
          </p:cNvSpPr>
          <p:nvPr/>
        </p:nvSpPr>
        <p:spPr bwMode="auto">
          <a:xfrm>
            <a:off x="566738" y="1004888"/>
            <a:ext cx="131762" cy="347662"/>
          </a:xfrm>
          <a:custGeom>
            <a:avLst/>
            <a:gdLst/>
            <a:ahLst/>
            <a:cxnLst>
              <a:cxn ang="0">
                <a:pos x="107082" y="0"/>
              </a:cxn>
              <a:cxn ang="0">
                <a:pos x="131621" y="0"/>
              </a:cxn>
              <a:cxn ang="0">
                <a:pos x="131621" y="346953"/>
              </a:cxn>
              <a:cxn ang="0">
                <a:pos x="70292" y="346953"/>
              </a:cxn>
              <a:cxn ang="0">
                <a:pos x="70292" y="97901"/>
              </a:cxn>
              <a:cxn ang="0">
                <a:pos x="0" y="140055"/>
              </a:cxn>
              <a:cxn ang="0">
                <a:pos x="0" y="81137"/>
              </a:cxn>
              <a:cxn ang="0">
                <a:pos x="12540" y="74801"/>
              </a:cxn>
              <a:cxn ang="0">
                <a:pos x="24576" y="68186"/>
              </a:cxn>
              <a:cxn ang="0">
                <a:pos x="57657" y="46674"/>
              </a:cxn>
              <a:cxn ang="0">
                <a:pos x="94692" y="14089"/>
              </a:cxn>
              <a:cxn ang="0">
                <a:pos x="102686" y="5245"/>
              </a:cxn>
              <a:cxn ang="0">
                <a:pos x="107082" y="0"/>
              </a:cxn>
            </a:cxnLst>
            <a:rect l="0" t="0" r="r" b="b"/>
            <a:pathLst>
              <a:path w="132079" h="347344">
                <a:moveTo>
                  <a:pt x="107082" y="0"/>
                </a:moveTo>
                <a:lnTo>
                  <a:pt x="131621" y="0"/>
                </a:lnTo>
                <a:lnTo>
                  <a:pt x="131621" y="346953"/>
                </a:lnTo>
                <a:lnTo>
                  <a:pt x="70292" y="346953"/>
                </a:lnTo>
                <a:lnTo>
                  <a:pt x="70292" y="97901"/>
                </a:lnTo>
                <a:lnTo>
                  <a:pt x="0" y="140055"/>
                </a:lnTo>
                <a:lnTo>
                  <a:pt x="0" y="81137"/>
                </a:lnTo>
                <a:lnTo>
                  <a:pt x="12540" y="74801"/>
                </a:lnTo>
                <a:lnTo>
                  <a:pt x="24576" y="68186"/>
                </a:lnTo>
                <a:lnTo>
                  <a:pt x="57657" y="46674"/>
                </a:lnTo>
                <a:lnTo>
                  <a:pt x="94692" y="14089"/>
                </a:lnTo>
                <a:lnTo>
                  <a:pt x="102686" y="5245"/>
                </a:lnTo>
                <a:lnTo>
                  <a:pt x="10708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37" name="object 21"/>
          <p:cNvSpPr>
            <a:spLocks/>
          </p:cNvSpPr>
          <p:nvPr/>
        </p:nvSpPr>
        <p:spPr bwMode="auto">
          <a:xfrm>
            <a:off x="4654550" y="1003300"/>
            <a:ext cx="255588" cy="349250"/>
          </a:xfrm>
          <a:custGeom>
            <a:avLst/>
            <a:gdLst/>
            <a:ahLst/>
            <a:cxnLst>
              <a:cxn ang="0">
                <a:pos x="92201" y="0"/>
              </a:cxn>
              <a:cxn ang="0">
                <a:pos x="134439" y="3941"/>
              </a:cxn>
              <a:cxn ang="0">
                <a:pos x="171132" y="15772"/>
              </a:cxn>
              <a:cxn ang="0">
                <a:pos x="211474" y="43837"/>
              </a:cxn>
              <a:cxn ang="0">
                <a:pos x="240297" y="84559"/>
              </a:cxn>
              <a:cxn ang="0">
                <a:pos x="252304" y="121076"/>
              </a:cxn>
              <a:cxn ang="0">
                <a:pos x="255771" y="148315"/>
              </a:cxn>
              <a:cxn ang="0">
                <a:pos x="255376" y="168384"/>
              </a:cxn>
              <a:cxn ang="0">
                <a:pos x="248777" y="221903"/>
              </a:cxn>
              <a:cxn ang="0">
                <a:pos x="234056" y="265597"/>
              </a:cxn>
              <a:cxn ang="0">
                <a:pos x="211220" y="299736"/>
              </a:cxn>
              <a:cxn ang="0">
                <a:pos x="180275" y="324590"/>
              </a:cxn>
              <a:cxn ang="0">
                <a:pos x="141226" y="340429"/>
              </a:cxn>
              <a:cxn ang="0">
                <a:pos x="94079" y="347522"/>
              </a:cxn>
              <a:cxn ang="0">
                <a:pos x="76565" y="347990"/>
              </a:cxn>
              <a:cxn ang="0">
                <a:pos x="0" y="347990"/>
              </a:cxn>
              <a:cxn ang="0">
                <a:pos x="0" y="2682"/>
              </a:cxn>
              <a:cxn ang="0">
                <a:pos x="19160" y="1991"/>
              </a:cxn>
              <a:cxn ang="0">
                <a:pos x="64251" y="538"/>
              </a:cxn>
              <a:cxn ang="0">
                <a:pos x="92201" y="0"/>
              </a:cxn>
            </a:cxnLst>
            <a:rect l="0" t="0" r="r" b="b"/>
            <a:pathLst>
              <a:path w="255904" h="347980">
                <a:moveTo>
                  <a:pt x="92201" y="0"/>
                </a:moveTo>
                <a:lnTo>
                  <a:pt x="134439" y="3941"/>
                </a:lnTo>
                <a:lnTo>
                  <a:pt x="171132" y="15772"/>
                </a:lnTo>
                <a:lnTo>
                  <a:pt x="211474" y="43837"/>
                </a:lnTo>
                <a:lnTo>
                  <a:pt x="240297" y="84559"/>
                </a:lnTo>
                <a:lnTo>
                  <a:pt x="252304" y="121076"/>
                </a:lnTo>
                <a:lnTo>
                  <a:pt x="255771" y="148315"/>
                </a:lnTo>
                <a:lnTo>
                  <a:pt x="255376" y="168384"/>
                </a:lnTo>
                <a:lnTo>
                  <a:pt x="248777" y="221903"/>
                </a:lnTo>
                <a:lnTo>
                  <a:pt x="234056" y="265597"/>
                </a:lnTo>
                <a:lnTo>
                  <a:pt x="211220" y="299736"/>
                </a:lnTo>
                <a:lnTo>
                  <a:pt x="180275" y="324590"/>
                </a:lnTo>
                <a:lnTo>
                  <a:pt x="141226" y="340429"/>
                </a:lnTo>
                <a:lnTo>
                  <a:pt x="94079" y="347522"/>
                </a:lnTo>
                <a:lnTo>
                  <a:pt x="76565" y="347990"/>
                </a:lnTo>
                <a:lnTo>
                  <a:pt x="0" y="347990"/>
                </a:lnTo>
                <a:lnTo>
                  <a:pt x="0" y="2682"/>
                </a:lnTo>
                <a:lnTo>
                  <a:pt x="19160" y="1991"/>
                </a:lnTo>
                <a:lnTo>
                  <a:pt x="64251" y="538"/>
                </a:lnTo>
                <a:lnTo>
                  <a:pt x="92201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38" name="object 22"/>
          <p:cNvSpPr>
            <a:spLocks/>
          </p:cNvSpPr>
          <p:nvPr/>
        </p:nvSpPr>
        <p:spPr bwMode="auto">
          <a:xfrm>
            <a:off x="2719388" y="1003300"/>
            <a:ext cx="228600" cy="349250"/>
          </a:xfrm>
          <a:custGeom>
            <a:avLst/>
            <a:gdLst/>
            <a:ahLst/>
            <a:cxnLst>
              <a:cxn ang="0">
                <a:pos x="71627" y="0"/>
              </a:cxn>
              <a:cxn ang="0">
                <a:pos x="118355" y="2437"/>
              </a:cxn>
              <a:cxn ang="0">
                <a:pos x="156537" y="9749"/>
              </a:cxn>
              <a:cxn ang="0">
                <a:pos x="197764" y="30538"/>
              </a:cxn>
              <a:cxn ang="0">
                <a:pos x="221114" y="61064"/>
              </a:cxn>
              <a:cxn ang="0">
                <a:pos x="229178" y="99702"/>
              </a:cxn>
              <a:cxn ang="0">
                <a:pos x="228537" y="116105"/>
              </a:cxn>
              <a:cxn ang="0">
                <a:pos x="218791" y="158103"/>
              </a:cxn>
              <a:cxn ang="0">
                <a:pos x="187559" y="197556"/>
              </a:cxn>
              <a:cxn ang="0">
                <a:pos x="150468" y="214999"/>
              </a:cxn>
              <a:cxn ang="0">
                <a:pos x="101671" y="222254"/>
              </a:cxn>
              <a:cxn ang="0">
                <a:pos x="85914" y="222273"/>
              </a:cxn>
              <a:cxn ang="0">
                <a:pos x="73896" y="221866"/>
              </a:cxn>
              <a:cxn ang="0">
                <a:pos x="63275" y="221047"/>
              </a:cxn>
              <a:cxn ang="0">
                <a:pos x="61340" y="347990"/>
              </a:cxn>
              <a:cxn ang="0">
                <a:pos x="0" y="347990"/>
              </a:cxn>
              <a:cxn ang="0">
                <a:pos x="0" y="2682"/>
              </a:cxn>
              <a:cxn ang="0">
                <a:pos x="50787" y="585"/>
              </a:cxn>
              <a:cxn ang="0">
                <a:pos x="68616" y="34"/>
              </a:cxn>
              <a:cxn ang="0">
                <a:pos x="71627" y="0"/>
              </a:cxn>
            </a:cxnLst>
            <a:rect l="0" t="0" r="r" b="b"/>
            <a:pathLst>
              <a:path w="229235" h="347980">
                <a:moveTo>
                  <a:pt x="71627" y="0"/>
                </a:moveTo>
                <a:lnTo>
                  <a:pt x="118355" y="2437"/>
                </a:lnTo>
                <a:lnTo>
                  <a:pt x="156537" y="9749"/>
                </a:lnTo>
                <a:lnTo>
                  <a:pt x="197764" y="30538"/>
                </a:lnTo>
                <a:lnTo>
                  <a:pt x="221114" y="61064"/>
                </a:lnTo>
                <a:lnTo>
                  <a:pt x="229178" y="99702"/>
                </a:lnTo>
                <a:lnTo>
                  <a:pt x="228537" y="116105"/>
                </a:lnTo>
                <a:lnTo>
                  <a:pt x="218791" y="158103"/>
                </a:lnTo>
                <a:lnTo>
                  <a:pt x="187559" y="197556"/>
                </a:lnTo>
                <a:lnTo>
                  <a:pt x="150468" y="214999"/>
                </a:lnTo>
                <a:lnTo>
                  <a:pt x="101671" y="222254"/>
                </a:lnTo>
                <a:lnTo>
                  <a:pt x="85914" y="222273"/>
                </a:lnTo>
                <a:lnTo>
                  <a:pt x="73896" y="221866"/>
                </a:lnTo>
                <a:lnTo>
                  <a:pt x="63275" y="221047"/>
                </a:lnTo>
                <a:lnTo>
                  <a:pt x="61340" y="347990"/>
                </a:lnTo>
                <a:lnTo>
                  <a:pt x="0" y="347990"/>
                </a:lnTo>
                <a:lnTo>
                  <a:pt x="0" y="2682"/>
                </a:lnTo>
                <a:lnTo>
                  <a:pt x="50787" y="585"/>
                </a:lnTo>
                <a:lnTo>
                  <a:pt x="68616" y="34"/>
                </a:lnTo>
                <a:lnTo>
                  <a:pt x="7162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39" name="object 23"/>
          <p:cNvSpPr>
            <a:spLocks/>
          </p:cNvSpPr>
          <p:nvPr/>
        </p:nvSpPr>
        <p:spPr bwMode="auto">
          <a:xfrm>
            <a:off x="5476875" y="1001713"/>
            <a:ext cx="304800" cy="350837"/>
          </a:xfrm>
          <a:custGeom>
            <a:avLst/>
            <a:gdLst/>
            <a:ahLst/>
            <a:cxnLst>
              <a:cxn ang="0">
                <a:pos x="137769" y="0"/>
              </a:cxn>
              <a:cxn ang="0">
                <a:pos x="164713" y="0"/>
              </a:cxn>
              <a:cxn ang="0">
                <a:pos x="303641" y="350276"/>
              </a:cxn>
              <a:cxn ang="0">
                <a:pos x="235945" y="350276"/>
              </a:cxn>
              <a:cxn ang="0">
                <a:pos x="210677" y="280172"/>
              </a:cxn>
              <a:cxn ang="0">
                <a:pos x="92323" y="280172"/>
              </a:cxn>
              <a:cxn ang="0">
                <a:pos x="68183" y="350276"/>
              </a:cxn>
              <a:cxn ang="0">
                <a:pos x="0" y="350276"/>
              </a:cxn>
              <a:cxn ang="0">
                <a:pos x="137769" y="0"/>
              </a:cxn>
            </a:cxnLst>
            <a:rect l="0" t="0" r="r" b="b"/>
            <a:pathLst>
              <a:path w="304164" h="350519">
                <a:moveTo>
                  <a:pt x="137769" y="0"/>
                </a:moveTo>
                <a:lnTo>
                  <a:pt x="164713" y="0"/>
                </a:lnTo>
                <a:lnTo>
                  <a:pt x="303641" y="350276"/>
                </a:lnTo>
                <a:lnTo>
                  <a:pt x="235945" y="350276"/>
                </a:lnTo>
                <a:lnTo>
                  <a:pt x="210677" y="280172"/>
                </a:lnTo>
                <a:lnTo>
                  <a:pt x="92323" y="280172"/>
                </a:lnTo>
                <a:lnTo>
                  <a:pt x="68183" y="350276"/>
                </a:lnTo>
                <a:lnTo>
                  <a:pt x="0" y="350276"/>
                </a:lnTo>
                <a:lnTo>
                  <a:pt x="137769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40" name="object 24"/>
          <p:cNvSpPr>
            <a:spLocks/>
          </p:cNvSpPr>
          <p:nvPr/>
        </p:nvSpPr>
        <p:spPr bwMode="auto">
          <a:xfrm>
            <a:off x="2933700" y="1001713"/>
            <a:ext cx="303213" cy="350837"/>
          </a:xfrm>
          <a:custGeom>
            <a:avLst/>
            <a:gdLst/>
            <a:ahLst/>
            <a:cxnLst>
              <a:cxn ang="0">
                <a:pos x="137784" y="0"/>
              </a:cxn>
              <a:cxn ang="0">
                <a:pos x="164729" y="0"/>
              </a:cxn>
              <a:cxn ang="0">
                <a:pos x="303656" y="350276"/>
              </a:cxn>
              <a:cxn ang="0">
                <a:pos x="235960" y="350276"/>
              </a:cxn>
              <a:cxn ang="0">
                <a:pos x="210692" y="280172"/>
              </a:cxn>
              <a:cxn ang="0">
                <a:pos x="92333" y="280172"/>
              </a:cxn>
              <a:cxn ang="0">
                <a:pos x="68198" y="350276"/>
              </a:cxn>
              <a:cxn ang="0">
                <a:pos x="0" y="350276"/>
              </a:cxn>
              <a:cxn ang="0">
                <a:pos x="137784" y="0"/>
              </a:cxn>
            </a:cxnLst>
            <a:rect l="0" t="0" r="r" b="b"/>
            <a:pathLst>
              <a:path w="304164" h="350519">
                <a:moveTo>
                  <a:pt x="137784" y="0"/>
                </a:moveTo>
                <a:lnTo>
                  <a:pt x="164729" y="0"/>
                </a:lnTo>
                <a:lnTo>
                  <a:pt x="303656" y="350276"/>
                </a:lnTo>
                <a:lnTo>
                  <a:pt x="235960" y="350276"/>
                </a:lnTo>
                <a:lnTo>
                  <a:pt x="210692" y="280172"/>
                </a:lnTo>
                <a:lnTo>
                  <a:pt x="92333" y="280172"/>
                </a:lnTo>
                <a:lnTo>
                  <a:pt x="68198" y="350276"/>
                </a:lnTo>
                <a:lnTo>
                  <a:pt x="0" y="350276"/>
                </a:lnTo>
                <a:lnTo>
                  <a:pt x="137784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41" name="object 25"/>
          <p:cNvSpPr>
            <a:spLocks/>
          </p:cNvSpPr>
          <p:nvPr/>
        </p:nvSpPr>
        <p:spPr bwMode="auto">
          <a:xfrm>
            <a:off x="5802313" y="1000125"/>
            <a:ext cx="207962" cy="357188"/>
          </a:xfrm>
          <a:custGeom>
            <a:avLst/>
            <a:gdLst/>
            <a:ahLst/>
            <a:cxnLst>
              <a:cxn ang="0">
                <a:pos x="104654" y="0"/>
              </a:cxn>
              <a:cxn ang="0">
                <a:pos x="149276" y="3944"/>
              </a:cxn>
              <a:cxn ang="0">
                <a:pos x="191456" y="21509"/>
              </a:cxn>
              <a:cxn ang="0">
                <a:pos x="173996" y="75285"/>
              </a:cxn>
              <a:cxn ang="0">
                <a:pos x="162467" y="67867"/>
              </a:cxn>
              <a:cxn ang="0">
                <a:pos x="150723" y="61876"/>
              </a:cxn>
              <a:cxn ang="0">
                <a:pos x="138765" y="57316"/>
              </a:cxn>
              <a:cxn ang="0">
                <a:pos x="126594" y="54191"/>
              </a:cxn>
              <a:cxn ang="0">
                <a:pos x="114210" y="52504"/>
              </a:cxn>
              <a:cxn ang="0">
                <a:pos x="97010" y="53268"/>
              </a:cxn>
              <a:cxn ang="0">
                <a:pos x="84578" y="56114"/>
              </a:cxn>
              <a:cxn ang="0">
                <a:pos x="75637" y="61010"/>
              </a:cxn>
              <a:cxn ang="0">
                <a:pos x="66628" y="71874"/>
              </a:cxn>
              <a:cxn ang="0">
                <a:pos x="62117" y="83341"/>
              </a:cxn>
              <a:cxn ang="0">
                <a:pos x="62930" y="94291"/>
              </a:cxn>
              <a:cxn ang="0">
                <a:pos x="89257" y="131908"/>
              </a:cxn>
              <a:cxn ang="0">
                <a:pos x="132703" y="157168"/>
              </a:cxn>
              <a:cxn ang="0">
                <a:pos x="146397" y="164568"/>
              </a:cxn>
              <a:cxn ang="0">
                <a:pos x="183789" y="192768"/>
              </a:cxn>
              <a:cxn ang="0">
                <a:pos x="202876" y="226443"/>
              </a:cxn>
              <a:cxn ang="0">
                <a:pos x="207954" y="250616"/>
              </a:cxn>
              <a:cxn ang="0">
                <a:pos x="207412" y="266625"/>
              </a:cxn>
              <a:cxn ang="0">
                <a:pos x="196948" y="304611"/>
              </a:cxn>
              <a:cxn ang="0">
                <a:pos x="160502" y="339280"/>
              </a:cxn>
              <a:cxn ang="0">
                <a:pos x="113283" y="355542"/>
              </a:cxn>
              <a:cxn ang="0">
                <a:pos x="86875" y="357377"/>
              </a:cxn>
              <a:cxn ang="0">
                <a:pos x="73431" y="356895"/>
              </a:cxn>
              <a:cxn ang="0">
                <a:pos x="35527" y="349649"/>
              </a:cxn>
              <a:cxn ang="0">
                <a:pos x="1129" y="333662"/>
              </a:cxn>
              <a:cxn ang="0">
                <a:pos x="21870" y="277489"/>
              </a:cxn>
              <a:cxn ang="0">
                <a:pos x="34004" y="285308"/>
              </a:cxn>
              <a:cxn ang="0">
                <a:pos x="46065" y="291683"/>
              </a:cxn>
              <a:cxn ang="0">
                <a:pos x="58058" y="296620"/>
              </a:cxn>
              <a:cxn ang="0">
                <a:pos x="69987" y="300128"/>
              </a:cxn>
              <a:cxn ang="0">
                <a:pos x="81856" y="302211"/>
              </a:cxn>
              <a:cxn ang="0">
                <a:pos x="103262" y="301438"/>
              </a:cxn>
              <a:cxn ang="0">
                <a:pos x="120041" y="298461"/>
              </a:cxn>
              <a:cxn ang="0">
                <a:pos x="132516" y="293297"/>
              </a:cxn>
              <a:cxn ang="0">
                <a:pos x="141007" y="285963"/>
              </a:cxn>
              <a:cxn ang="0">
                <a:pos x="145836" y="276480"/>
              </a:cxn>
              <a:cxn ang="0">
                <a:pos x="145833" y="260169"/>
              </a:cxn>
              <a:cxn ang="0">
                <a:pos x="123204" y="221134"/>
              </a:cxn>
              <a:cxn ang="0">
                <a:pos x="90177" y="199629"/>
              </a:cxn>
              <a:cxn ang="0">
                <a:pos x="73375" y="190988"/>
              </a:cxn>
              <a:cxn ang="0">
                <a:pos x="59429" y="183419"/>
              </a:cxn>
              <a:cxn ang="0">
                <a:pos x="21935" y="155459"/>
              </a:cxn>
              <a:cxn ang="0">
                <a:pos x="1264" y="110221"/>
              </a:cxn>
              <a:cxn ang="0">
                <a:pos x="0" y="97941"/>
              </a:cxn>
              <a:cxn ang="0">
                <a:pos x="746" y="83093"/>
              </a:cxn>
              <a:cxn ang="0">
                <a:pos x="12546" y="46395"/>
              </a:cxn>
              <a:cxn ang="0">
                <a:pos x="49038" y="12728"/>
              </a:cxn>
              <a:cxn ang="0">
                <a:pos x="85516" y="1249"/>
              </a:cxn>
              <a:cxn ang="0">
                <a:pos x="99239" y="93"/>
              </a:cxn>
              <a:cxn ang="0">
                <a:pos x="104654" y="0"/>
              </a:cxn>
            </a:cxnLst>
            <a:rect l="0" t="0" r="r" b="b"/>
            <a:pathLst>
              <a:path w="208279" h="357505">
                <a:moveTo>
                  <a:pt x="104654" y="0"/>
                </a:moveTo>
                <a:lnTo>
                  <a:pt x="149276" y="3944"/>
                </a:lnTo>
                <a:lnTo>
                  <a:pt x="191456" y="21509"/>
                </a:lnTo>
                <a:lnTo>
                  <a:pt x="173996" y="75285"/>
                </a:lnTo>
                <a:lnTo>
                  <a:pt x="162467" y="67867"/>
                </a:lnTo>
                <a:lnTo>
                  <a:pt x="150723" y="61876"/>
                </a:lnTo>
                <a:lnTo>
                  <a:pt x="138765" y="57316"/>
                </a:lnTo>
                <a:lnTo>
                  <a:pt x="126594" y="54191"/>
                </a:lnTo>
                <a:lnTo>
                  <a:pt x="114210" y="52504"/>
                </a:lnTo>
                <a:lnTo>
                  <a:pt x="97010" y="53268"/>
                </a:lnTo>
                <a:lnTo>
                  <a:pt x="84578" y="56114"/>
                </a:lnTo>
                <a:lnTo>
                  <a:pt x="75637" y="61010"/>
                </a:lnTo>
                <a:lnTo>
                  <a:pt x="66628" y="71874"/>
                </a:lnTo>
                <a:lnTo>
                  <a:pt x="62117" y="83341"/>
                </a:lnTo>
                <a:lnTo>
                  <a:pt x="62930" y="94291"/>
                </a:lnTo>
                <a:lnTo>
                  <a:pt x="89257" y="131908"/>
                </a:lnTo>
                <a:lnTo>
                  <a:pt x="132703" y="157168"/>
                </a:lnTo>
                <a:lnTo>
                  <a:pt x="146397" y="164568"/>
                </a:lnTo>
                <a:lnTo>
                  <a:pt x="183789" y="192768"/>
                </a:lnTo>
                <a:lnTo>
                  <a:pt x="202876" y="226443"/>
                </a:lnTo>
                <a:lnTo>
                  <a:pt x="207954" y="250616"/>
                </a:lnTo>
                <a:lnTo>
                  <a:pt x="207412" y="266625"/>
                </a:lnTo>
                <a:lnTo>
                  <a:pt x="196948" y="304611"/>
                </a:lnTo>
                <a:lnTo>
                  <a:pt x="160502" y="339280"/>
                </a:lnTo>
                <a:lnTo>
                  <a:pt x="113283" y="355542"/>
                </a:lnTo>
                <a:lnTo>
                  <a:pt x="86875" y="357377"/>
                </a:lnTo>
                <a:lnTo>
                  <a:pt x="73431" y="356895"/>
                </a:lnTo>
                <a:lnTo>
                  <a:pt x="35527" y="349649"/>
                </a:lnTo>
                <a:lnTo>
                  <a:pt x="1129" y="333662"/>
                </a:lnTo>
                <a:lnTo>
                  <a:pt x="21870" y="277489"/>
                </a:lnTo>
                <a:lnTo>
                  <a:pt x="34004" y="285308"/>
                </a:lnTo>
                <a:lnTo>
                  <a:pt x="46065" y="291683"/>
                </a:lnTo>
                <a:lnTo>
                  <a:pt x="58058" y="296620"/>
                </a:lnTo>
                <a:lnTo>
                  <a:pt x="69987" y="300128"/>
                </a:lnTo>
                <a:lnTo>
                  <a:pt x="81856" y="302211"/>
                </a:lnTo>
                <a:lnTo>
                  <a:pt x="103262" y="301438"/>
                </a:lnTo>
                <a:lnTo>
                  <a:pt x="120041" y="298461"/>
                </a:lnTo>
                <a:lnTo>
                  <a:pt x="132516" y="293297"/>
                </a:lnTo>
                <a:lnTo>
                  <a:pt x="141007" y="285963"/>
                </a:lnTo>
                <a:lnTo>
                  <a:pt x="145836" y="276480"/>
                </a:lnTo>
                <a:lnTo>
                  <a:pt x="145833" y="260169"/>
                </a:lnTo>
                <a:lnTo>
                  <a:pt x="123204" y="221134"/>
                </a:lnTo>
                <a:lnTo>
                  <a:pt x="90177" y="199629"/>
                </a:lnTo>
                <a:lnTo>
                  <a:pt x="73375" y="190988"/>
                </a:lnTo>
                <a:lnTo>
                  <a:pt x="59429" y="183419"/>
                </a:lnTo>
                <a:lnTo>
                  <a:pt x="21935" y="155459"/>
                </a:lnTo>
                <a:lnTo>
                  <a:pt x="1264" y="110221"/>
                </a:lnTo>
                <a:lnTo>
                  <a:pt x="0" y="97941"/>
                </a:lnTo>
                <a:lnTo>
                  <a:pt x="746" y="83093"/>
                </a:lnTo>
                <a:lnTo>
                  <a:pt x="12546" y="46395"/>
                </a:lnTo>
                <a:lnTo>
                  <a:pt x="49038" y="12728"/>
                </a:lnTo>
                <a:lnTo>
                  <a:pt x="85516" y="1249"/>
                </a:lnTo>
                <a:lnTo>
                  <a:pt x="99239" y="93"/>
                </a:lnTo>
                <a:lnTo>
                  <a:pt x="104654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42" name="object 26"/>
          <p:cNvSpPr>
            <a:spLocks/>
          </p:cNvSpPr>
          <p:nvPr/>
        </p:nvSpPr>
        <p:spPr bwMode="auto">
          <a:xfrm>
            <a:off x="3651250" y="1000125"/>
            <a:ext cx="207963" cy="357188"/>
          </a:xfrm>
          <a:custGeom>
            <a:avLst/>
            <a:gdLst/>
            <a:ahLst/>
            <a:cxnLst>
              <a:cxn ang="0">
                <a:pos x="104654" y="0"/>
              </a:cxn>
              <a:cxn ang="0">
                <a:pos x="149276" y="3944"/>
              </a:cxn>
              <a:cxn ang="0">
                <a:pos x="191456" y="21509"/>
              </a:cxn>
              <a:cxn ang="0">
                <a:pos x="173996" y="75285"/>
              </a:cxn>
              <a:cxn ang="0">
                <a:pos x="162467" y="67867"/>
              </a:cxn>
              <a:cxn ang="0">
                <a:pos x="150723" y="61876"/>
              </a:cxn>
              <a:cxn ang="0">
                <a:pos x="138765" y="57316"/>
              </a:cxn>
              <a:cxn ang="0">
                <a:pos x="126594" y="54191"/>
              </a:cxn>
              <a:cxn ang="0">
                <a:pos x="114210" y="52504"/>
              </a:cxn>
              <a:cxn ang="0">
                <a:pos x="97010" y="53268"/>
              </a:cxn>
              <a:cxn ang="0">
                <a:pos x="84578" y="56114"/>
              </a:cxn>
              <a:cxn ang="0">
                <a:pos x="75637" y="61010"/>
              </a:cxn>
              <a:cxn ang="0">
                <a:pos x="66628" y="71874"/>
              </a:cxn>
              <a:cxn ang="0">
                <a:pos x="62117" y="83341"/>
              </a:cxn>
              <a:cxn ang="0">
                <a:pos x="62930" y="94291"/>
              </a:cxn>
              <a:cxn ang="0">
                <a:pos x="89257" y="131908"/>
              </a:cxn>
              <a:cxn ang="0">
                <a:pos x="132703" y="157168"/>
              </a:cxn>
              <a:cxn ang="0">
                <a:pos x="146397" y="164568"/>
              </a:cxn>
              <a:cxn ang="0">
                <a:pos x="183789" y="192768"/>
              </a:cxn>
              <a:cxn ang="0">
                <a:pos x="202876" y="226443"/>
              </a:cxn>
              <a:cxn ang="0">
                <a:pos x="207954" y="250616"/>
              </a:cxn>
              <a:cxn ang="0">
                <a:pos x="207412" y="266625"/>
              </a:cxn>
              <a:cxn ang="0">
                <a:pos x="196948" y="304611"/>
              </a:cxn>
              <a:cxn ang="0">
                <a:pos x="160502" y="339280"/>
              </a:cxn>
              <a:cxn ang="0">
                <a:pos x="113283" y="355542"/>
              </a:cxn>
              <a:cxn ang="0">
                <a:pos x="86875" y="357377"/>
              </a:cxn>
              <a:cxn ang="0">
                <a:pos x="73431" y="356895"/>
              </a:cxn>
              <a:cxn ang="0">
                <a:pos x="35527" y="349649"/>
              </a:cxn>
              <a:cxn ang="0">
                <a:pos x="1129" y="333662"/>
              </a:cxn>
              <a:cxn ang="0">
                <a:pos x="21870" y="277489"/>
              </a:cxn>
              <a:cxn ang="0">
                <a:pos x="34004" y="285308"/>
              </a:cxn>
              <a:cxn ang="0">
                <a:pos x="46065" y="291683"/>
              </a:cxn>
              <a:cxn ang="0">
                <a:pos x="58058" y="296620"/>
              </a:cxn>
              <a:cxn ang="0">
                <a:pos x="69987" y="300128"/>
              </a:cxn>
              <a:cxn ang="0">
                <a:pos x="81856" y="302211"/>
              </a:cxn>
              <a:cxn ang="0">
                <a:pos x="103262" y="301438"/>
              </a:cxn>
              <a:cxn ang="0">
                <a:pos x="120041" y="298461"/>
              </a:cxn>
              <a:cxn ang="0">
                <a:pos x="132516" y="293297"/>
              </a:cxn>
              <a:cxn ang="0">
                <a:pos x="141007" y="285963"/>
              </a:cxn>
              <a:cxn ang="0">
                <a:pos x="145836" y="276480"/>
              </a:cxn>
              <a:cxn ang="0">
                <a:pos x="145833" y="260169"/>
              </a:cxn>
              <a:cxn ang="0">
                <a:pos x="123204" y="221134"/>
              </a:cxn>
              <a:cxn ang="0">
                <a:pos x="90177" y="199629"/>
              </a:cxn>
              <a:cxn ang="0">
                <a:pos x="73375" y="190988"/>
              </a:cxn>
              <a:cxn ang="0">
                <a:pos x="59429" y="183419"/>
              </a:cxn>
              <a:cxn ang="0">
                <a:pos x="21935" y="155459"/>
              </a:cxn>
              <a:cxn ang="0">
                <a:pos x="1264" y="110221"/>
              </a:cxn>
              <a:cxn ang="0">
                <a:pos x="0" y="97941"/>
              </a:cxn>
              <a:cxn ang="0">
                <a:pos x="746" y="83093"/>
              </a:cxn>
              <a:cxn ang="0">
                <a:pos x="12546" y="46395"/>
              </a:cxn>
              <a:cxn ang="0">
                <a:pos x="49038" y="12728"/>
              </a:cxn>
              <a:cxn ang="0">
                <a:pos x="85516" y="1249"/>
              </a:cxn>
              <a:cxn ang="0">
                <a:pos x="99239" y="93"/>
              </a:cxn>
              <a:cxn ang="0">
                <a:pos x="104654" y="0"/>
              </a:cxn>
            </a:cxnLst>
            <a:rect l="0" t="0" r="r" b="b"/>
            <a:pathLst>
              <a:path w="208279" h="357505">
                <a:moveTo>
                  <a:pt x="104654" y="0"/>
                </a:moveTo>
                <a:lnTo>
                  <a:pt x="149276" y="3944"/>
                </a:lnTo>
                <a:lnTo>
                  <a:pt x="191456" y="21509"/>
                </a:lnTo>
                <a:lnTo>
                  <a:pt x="173996" y="75285"/>
                </a:lnTo>
                <a:lnTo>
                  <a:pt x="162467" y="67867"/>
                </a:lnTo>
                <a:lnTo>
                  <a:pt x="150723" y="61876"/>
                </a:lnTo>
                <a:lnTo>
                  <a:pt x="138765" y="57316"/>
                </a:lnTo>
                <a:lnTo>
                  <a:pt x="126594" y="54191"/>
                </a:lnTo>
                <a:lnTo>
                  <a:pt x="114210" y="52504"/>
                </a:lnTo>
                <a:lnTo>
                  <a:pt x="97010" y="53268"/>
                </a:lnTo>
                <a:lnTo>
                  <a:pt x="84578" y="56114"/>
                </a:lnTo>
                <a:lnTo>
                  <a:pt x="75637" y="61010"/>
                </a:lnTo>
                <a:lnTo>
                  <a:pt x="66628" y="71874"/>
                </a:lnTo>
                <a:lnTo>
                  <a:pt x="62117" y="83341"/>
                </a:lnTo>
                <a:lnTo>
                  <a:pt x="62930" y="94291"/>
                </a:lnTo>
                <a:lnTo>
                  <a:pt x="89257" y="131908"/>
                </a:lnTo>
                <a:lnTo>
                  <a:pt x="132703" y="157168"/>
                </a:lnTo>
                <a:lnTo>
                  <a:pt x="146397" y="164568"/>
                </a:lnTo>
                <a:lnTo>
                  <a:pt x="183789" y="192768"/>
                </a:lnTo>
                <a:lnTo>
                  <a:pt x="202876" y="226443"/>
                </a:lnTo>
                <a:lnTo>
                  <a:pt x="207954" y="250616"/>
                </a:lnTo>
                <a:lnTo>
                  <a:pt x="207412" y="266625"/>
                </a:lnTo>
                <a:lnTo>
                  <a:pt x="196948" y="304611"/>
                </a:lnTo>
                <a:lnTo>
                  <a:pt x="160502" y="339280"/>
                </a:lnTo>
                <a:lnTo>
                  <a:pt x="113283" y="355542"/>
                </a:lnTo>
                <a:lnTo>
                  <a:pt x="86875" y="357377"/>
                </a:lnTo>
                <a:lnTo>
                  <a:pt x="73431" y="356895"/>
                </a:lnTo>
                <a:lnTo>
                  <a:pt x="35527" y="349649"/>
                </a:lnTo>
                <a:lnTo>
                  <a:pt x="1129" y="333662"/>
                </a:lnTo>
                <a:lnTo>
                  <a:pt x="21870" y="277489"/>
                </a:lnTo>
                <a:lnTo>
                  <a:pt x="34004" y="285308"/>
                </a:lnTo>
                <a:lnTo>
                  <a:pt x="46065" y="291683"/>
                </a:lnTo>
                <a:lnTo>
                  <a:pt x="58058" y="296620"/>
                </a:lnTo>
                <a:lnTo>
                  <a:pt x="69987" y="300128"/>
                </a:lnTo>
                <a:lnTo>
                  <a:pt x="81856" y="302211"/>
                </a:lnTo>
                <a:lnTo>
                  <a:pt x="103262" y="301438"/>
                </a:lnTo>
                <a:lnTo>
                  <a:pt x="120041" y="298461"/>
                </a:lnTo>
                <a:lnTo>
                  <a:pt x="132516" y="293297"/>
                </a:lnTo>
                <a:lnTo>
                  <a:pt x="141007" y="285963"/>
                </a:lnTo>
                <a:lnTo>
                  <a:pt x="145836" y="276480"/>
                </a:lnTo>
                <a:lnTo>
                  <a:pt x="145833" y="260169"/>
                </a:lnTo>
                <a:lnTo>
                  <a:pt x="123204" y="221134"/>
                </a:lnTo>
                <a:lnTo>
                  <a:pt x="90177" y="199629"/>
                </a:lnTo>
                <a:lnTo>
                  <a:pt x="73375" y="190988"/>
                </a:lnTo>
                <a:lnTo>
                  <a:pt x="59429" y="183419"/>
                </a:lnTo>
                <a:lnTo>
                  <a:pt x="21935" y="155459"/>
                </a:lnTo>
                <a:lnTo>
                  <a:pt x="1264" y="110221"/>
                </a:lnTo>
                <a:lnTo>
                  <a:pt x="0" y="97941"/>
                </a:lnTo>
                <a:lnTo>
                  <a:pt x="746" y="83093"/>
                </a:lnTo>
                <a:lnTo>
                  <a:pt x="12546" y="46395"/>
                </a:lnTo>
                <a:lnTo>
                  <a:pt x="49038" y="12728"/>
                </a:lnTo>
                <a:lnTo>
                  <a:pt x="85516" y="1249"/>
                </a:lnTo>
                <a:lnTo>
                  <a:pt x="99239" y="93"/>
                </a:lnTo>
                <a:lnTo>
                  <a:pt x="104654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43" name="object 27"/>
          <p:cNvSpPr>
            <a:spLocks/>
          </p:cNvSpPr>
          <p:nvPr/>
        </p:nvSpPr>
        <p:spPr bwMode="auto">
          <a:xfrm>
            <a:off x="2273300" y="1000125"/>
            <a:ext cx="261938" cy="357188"/>
          </a:xfrm>
          <a:custGeom>
            <a:avLst/>
            <a:gdLst/>
            <a:ahLst/>
            <a:cxnLst>
              <a:cxn ang="0">
                <a:pos x="158177" y="0"/>
              </a:cxn>
              <a:cxn ang="0">
                <a:pos x="200739" y="3673"/>
              </a:cxn>
              <a:cxn ang="0">
                <a:pos x="246300" y="20028"/>
              </a:cxn>
              <a:cxn ang="0">
                <a:pos x="228031" y="75041"/>
              </a:cxn>
              <a:cxn ang="0">
                <a:pos x="219635" y="68188"/>
              </a:cxn>
              <a:cxn ang="0">
                <a:pos x="209563" y="62738"/>
              </a:cxn>
              <a:cxn ang="0">
                <a:pos x="197810" y="58684"/>
              </a:cxn>
              <a:cxn ang="0">
                <a:pos x="184371" y="56015"/>
              </a:cxn>
              <a:cxn ang="0">
                <a:pos x="169245" y="54724"/>
              </a:cxn>
              <a:cxn ang="0">
                <a:pos x="154079" y="55459"/>
              </a:cxn>
              <a:cxn ang="0">
                <a:pos x="116931" y="67185"/>
              </a:cxn>
              <a:cxn ang="0">
                <a:pos x="89382" y="94450"/>
              </a:cxn>
              <a:cxn ang="0">
                <a:pos x="71870" y="129123"/>
              </a:cxn>
              <a:cxn ang="0">
                <a:pos x="63590" y="178629"/>
              </a:cxn>
              <a:cxn ang="0">
                <a:pos x="64033" y="194302"/>
              </a:cxn>
              <a:cxn ang="0">
                <a:pos x="70842" y="234599"/>
              </a:cxn>
              <a:cxn ang="0">
                <a:pos x="95713" y="277167"/>
              </a:cxn>
              <a:cxn ang="0">
                <a:pos x="128091" y="298240"/>
              </a:cxn>
              <a:cxn ang="0">
                <a:pos x="152897" y="302786"/>
              </a:cxn>
              <a:cxn ang="0">
                <a:pos x="168227" y="302102"/>
              </a:cxn>
              <a:cxn ang="0">
                <a:pos x="206302" y="291328"/>
              </a:cxn>
              <a:cxn ang="0">
                <a:pos x="225940" y="276845"/>
              </a:cxn>
              <a:cxn ang="0">
                <a:pos x="262440" y="317601"/>
              </a:cxn>
              <a:cxn ang="0">
                <a:pos x="223236" y="344664"/>
              </a:cxn>
              <a:cxn ang="0">
                <a:pos x="185189" y="355093"/>
              </a:cxn>
              <a:cxn ang="0">
                <a:pos x="155724" y="357357"/>
              </a:cxn>
              <a:cxn ang="0">
                <a:pos x="140478" y="356873"/>
              </a:cxn>
              <a:cxn ang="0">
                <a:pos x="99732" y="349532"/>
              </a:cxn>
              <a:cxn ang="0">
                <a:pos x="56260" y="326012"/>
              </a:cxn>
              <a:cxn ang="0">
                <a:pos x="31288" y="296551"/>
              </a:cxn>
              <a:cxn ang="0">
                <a:pos x="9824" y="251318"/>
              </a:cxn>
              <a:cxn ang="0">
                <a:pos x="1864" y="213789"/>
              </a:cxn>
              <a:cxn ang="0">
                <a:pos x="0" y="186577"/>
              </a:cxn>
              <a:cxn ang="0">
                <a:pos x="336" y="171409"/>
              </a:cxn>
              <a:cxn ang="0">
                <a:pos x="5604" y="129994"/>
              </a:cxn>
              <a:cxn ang="0">
                <a:pos x="22597" y="83193"/>
              </a:cxn>
              <a:cxn ang="0">
                <a:pos x="52383" y="43094"/>
              </a:cxn>
              <a:cxn ang="0">
                <a:pos x="83548" y="18993"/>
              </a:cxn>
              <a:cxn ang="0">
                <a:pos x="131354" y="2093"/>
              </a:cxn>
              <a:cxn ang="0">
                <a:pos x="158092" y="0"/>
              </a:cxn>
              <a:cxn ang="0">
                <a:pos x="158177" y="0"/>
              </a:cxn>
            </a:cxnLst>
            <a:rect l="0" t="0" r="r" b="b"/>
            <a:pathLst>
              <a:path w="262889" h="357505">
                <a:moveTo>
                  <a:pt x="158177" y="0"/>
                </a:moveTo>
                <a:lnTo>
                  <a:pt x="200739" y="3673"/>
                </a:lnTo>
                <a:lnTo>
                  <a:pt x="246300" y="20028"/>
                </a:lnTo>
                <a:lnTo>
                  <a:pt x="228031" y="75041"/>
                </a:lnTo>
                <a:lnTo>
                  <a:pt x="219635" y="68188"/>
                </a:lnTo>
                <a:lnTo>
                  <a:pt x="209563" y="62738"/>
                </a:lnTo>
                <a:lnTo>
                  <a:pt x="197810" y="58684"/>
                </a:lnTo>
                <a:lnTo>
                  <a:pt x="184371" y="56015"/>
                </a:lnTo>
                <a:lnTo>
                  <a:pt x="169245" y="54724"/>
                </a:lnTo>
                <a:lnTo>
                  <a:pt x="154079" y="55459"/>
                </a:lnTo>
                <a:lnTo>
                  <a:pt x="116931" y="67185"/>
                </a:lnTo>
                <a:lnTo>
                  <a:pt x="89382" y="94450"/>
                </a:lnTo>
                <a:lnTo>
                  <a:pt x="71870" y="129123"/>
                </a:lnTo>
                <a:lnTo>
                  <a:pt x="63590" y="178629"/>
                </a:lnTo>
                <a:lnTo>
                  <a:pt x="64033" y="194302"/>
                </a:lnTo>
                <a:lnTo>
                  <a:pt x="70842" y="234599"/>
                </a:lnTo>
                <a:lnTo>
                  <a:pt x="95713" y="277167"/>
                </a:lnTo>
                <a:lnTo>
                  <a:pt x="128091" y="298240"/>
                </a:lnTo>
                <a:lnTo>
                  <a:pt x="152897" y="302786"/>
                </a:lnTo>
                <a:lnTo>
                  <a:pt x="168227" y="302102"/>
                </a:lnTo>
                <a:lnTo>
                  <a:pt x="206302" y="291328"/>
                </a:lnTo>
                <a:lnTo>
                  <a:pt x="225940" y="276845"/>
                </a:lnTo>
                <a:lnTo>
                  <a:pt x="262440" y="317601"/>
                </a:lnTo>
                <a:lnTo>
                  <a:pt x="223236" y="344664"/>
                </a:lnTo>
                <a:lnTo>
                  <a:pt x="185189" y="355093"/>
                </a:lnTo>
                <a:lnTo>
                  <a:pt x="155724" y="357357"/>
                </a:lnTo>
                <a:lnTo>
                  <a:pt x="140478" y="356873"/>
                </a:lnTo>
                <a:lnTo>
                  <a:pt x="99732" y="349532"/>
                </a:lnTo>
                <a:lnTo>
                  <a:pt x="56260" y="326012"/>
                </a:lnTo>
                <a:lnTo>
                  <a:pt x="31288" y="296551"/>
                </a:lnTo>
                <a:lnTo>
                  <a:pt x="9824" y="251318"/>
                </a:lnTo>
                <a:lnTo>
                  <a:pt x="1864" y="213789"/>
                </a:lnTo>
                <a:lnTo>
                  <a:pt x="0" y="186577"/>
                </a:lnTo>
                <a:lnTo>
                  <a:pt x="336" y="171409"/>
                </a:lnTo>
                <a:lnTo>
                  <a:pt x="5604" y="129994"/>
                </a:lnTo>
                <a:lnTo>
                  <a:pt x="22597" y="83193"/>
                </a:lnTo>
                <a:lnTo>
                  <a:pt x="52383" y="43094"/>
                </a:lnTo>
                <a:lnTo>
                  <a:pt x="83548" y="18993"/>
                </a:lnTo>
                <a:lnTo>
                  <a:pt x="131354" y="2093"/>
                </a:lnTo>
                <a:lnTo>
                  <a:pt x="158092" y="0"/>
                </a:lnTo>
                <a:lnTo>
                  <a:pt x="15817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44" name="object 28"/>
          <p:cNvSpPr>
            <a:spLocks/>
          </p:cNvSpPr>
          <p:nvPr/>
        </p:nvSpPr>
        <p:spPr bwMode="auto">
          <a:xfrm>
            <a:off x="3897313" y="1000125"/>
            <a:ext cx="303212" cy="357188"/>
          </a:xfrm>
          <a:custGeom>
            <a:avLst/>
            <a:gdLst/>
            <a:ahLst/>
            <a:cxnLst>
              <a:cxn ang="0">
                <a:pos x="148568" y="0"/>
              </a:cxn>
              <a:cxn ang="0">
                <a:pos x="191369" y="4437"/>
              </a:cxn>
              <a:cxn ang="0">
                <a:pos x="227437" y="17757"/>
              </a:cxn>
              <a:cxn ang="0">
                <a:pos x="264839" y="49964"/>
              </a:cxn>
              <a:cxn ang="0">
                <a:pos x="288689" y="93426"/>
              </a:cxn>
              <a:cxn ang="0">
                <a:pos x="298397" y="130382"/>
              </a:cxn>
              <a:cxn ang="0">
                <a:pos x="301829" y="171828"/>
              </a:cxn>
              <a:cxn ang="0">
                <a:pos x="301509" y="187428"/>
              </a:cxn>
              <a:cxn ang="0">
                <a:pos x="296633" y="229948"/>
              </a:cxn>
              <a:cxn ang="0">
                <a:pos x="281001" y="277294"/>
              </a:cxn>
              <a:cxn ang="0">
                <a:pos x="253540" y="316144"/>
              </a:cxn>
              <a:cxn ang="0">
                <a:pos x="212089" y="344617"/>
              </a:cxn>
              <a:cxn ang="0">
                <a:pos x="174562" y="355290"/>
              </a:cxn>
              <a:cxn ang="0">
                <a:pos x="146341" y="357517"/>
              </a:cxn>
              <a:cxn ang="0">
                <a:pos x="131193" y="356974"/>
              </a:cxn>
              <a:cxn ang="0">
                <a:pos x="90999" y="348774"/>
              </a:cxn>
              <a:cxn ang="0">
                <a:pos x="48970" y="322498"/>
              </a:cxn>
              <a:cxn ang="0">
                <a:pos x="21246" y="282244"/>
              </a:cxn>
              <a:cxn ang="0">
                <a:pos x="5469" y="235022"/>
              </a:cxn>
              <a:cxn ang="0">
                <a:pos x="452" y="194495"/>
              </a:cxn>
              <a:cxn ang="0">
                <a:pos x="0" y="179916"/>
              </a:cxn>
              <a:cxn ang="0">
                <a:pos x="351" y="165223"/>
              </a:cxn>
              <a:cxn ang="0">
                <a:pos x="5701" y="124607"/>
              </a:cxn>
              <a:cxn ang="0">
                <a:pos x="22841" y="77813"/>
              </a:cxn>
              <a:cxn ang="0">
                <a:pos x="45374" y="45818"/>
              </a:cxn>
              <a:cxn ang="0">
                <a:pos x="76258" y="19624"/>
              </a:cxn>
              <a:cxn ang="0">
                <a:pos x="122872" y="2033"/>
              </a:cxn>
              <a:cxn ang="0">
                <a:pos x="148568" y="0"/>
              </a:cxn>
            </a:cxnLst>
            <a:rect l="0" t="0" r="r" b="b"/>
            <a:pathLst>
              <a:path w="302260" h="357505">
                <a:moveTo>
                  <a:pt x="148568" y="0"/>
                </a:moveTo>
                <a:lnTo>
                  <a:pt x="191369" y="4437"/>
                </a:lnTo>
                <a:lnTo>
                  <a:pt x="227437" y="17757"/>
                </a:lnTo>
                <a:lnTo>
                  <a:pt x="264839" y="49964"/>
                </a:lnTo>
                <a:lnTo>
                  <a:pt x="288689" y="93426"/>
                </a:lnTo>
                <a:lnTo>
                  <a:pt x="298397" y="130382"/>
                </a:lnTo>
                <a:lnTo>
                  <a:pt x="301829" y="171828"/>
                </a:lnTo>
                <a:lnTo>
                  <a:pt x="301509" y="187428"/>
                </a:lnTo>
                <a:lnTo>
                  <a:pt x="296633" y="229948"/>
                </a:lnTo>
                <a:lnTo>
                  <a:pt x="281001" y="277294"/>
                </a:lnTo>
                <a:lnTo>
                  <a:pt x="253540" y="316144"/>
                </a:lnTo>
                <a:lnTo>
                  <a:pt x="212089" y="344617"/>
                </a:lnTo>
                <a:lnTo>
                  <a:pt x="174562" y="355290"/>
                </a:lnTo>
                <a:lnTo>
                  <a:pt x="146341" y="357517"/>
                </a:lnTo>
                <a:lnTo>
                  <a:pt x="131193" y="356974"/>
                </a:lnTo>
                <a:lnTo>
                  <a:pt x="90999" y="348774"/>
                </a:lnTo>
                <a:lnTo>
                  <a:pt x="48970" y="322498"/>
                </a:lnTo>
                <a:lnTo>
                  <a:pt x="21246" y="282244"/>
                </a:lnTo>
                <a:lnTo>
                  <a:pt x="5469" y="235022"/>
                </a:lnTo>
                <a:lnTo>
                  <a:pt x="452" y="194495"/>
                </a:lnTo>
                <a:lnTo>
                  <a:pt x="0" y="179916"/>
                </a:lnTo>
                <a:lnTo>
                  <a:pt x="351" y="165223"/>
                </a:lnTo>
                <a:lnTo>
                  <a:pt x="5701" y="124607"/>
                </a:lnTo>
                <a:lnTo>
                  <a:pt x="22841" y="77813"/>
                </a:lnTo>
                <a:lnTo>
                  <a:pt x="45374" y="45818"/>
                </a:lnTo>
                <a:lnTo>
                  <a:pt x="76258" y="19624"/>
                </a:lnTo>
                <a:lnTo>
                  <a:pt x="122872" y="2033"/>
                </a:lnTo>
                <a:lnTo>
                  <a:pt x="14856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" name="object 29"/>
          <p:cNvSpPr txBox="1"/>
          <p:nvPr/>
        </p:nvSpPr>
        <p:spPr>
          <a:xfrm>
            <a:off x="536574" y="1695450"/>
            <a:ext cx="7769225" cy="42780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812800" indent="-800100" algn="just">
              <a:lnSpc>
                <a:spcPct val="150000"/>
              </a:lnSpc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Municipal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solid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consist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of---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household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 construction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and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demolition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debris sanitation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residue waste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from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streets.</a:t>
            </a:r>
            <a:endParaRPr lang="en-US" sz="2600" dirty="0">
              <a:latin typeface="Bell MT" pitchFamily="18" charset="0"/>
              <a:ea typeface="Trebuchet MS" pitchFamily="34" charset="0"/>
              <a:cs typeface="Trebuchet MS" pitchFamily="34" charset="0"/>
            </a:endParaRPr>
          </a:p>
          <a:p>
            <a:pPr marL="812800" indent="-800100" algn="just">
              <a:lnSpc>
                <a:spcPct val="150000"/>
              </a:lnSpc>
              <a:spcBef>
                <a:spcPts val="600"/>
              </a:spcBef>
              <a:buClr>
                <a:srgbClr val="B03F99"/>
              </a:buClr>
              <a:buSzPct val="73000"/>
              <a:buFont typeface="Wingdings 2" pitchFamily="18" charset="2"/>
              <a:buChar char=""/>
              <a:tabLst>
                <a:tab pos="285750" algn="l"/>
              </a:tabLst>
            </a:pP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With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rising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urbanization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and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change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in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life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style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and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food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Bell MT" pitchFamily="18" charset="0"/>
                <a:ea typeface="Trebuchet MS" pitchFamily="34" charset="0"/>
                <a:cs typeface="Trebuchet MS" pitchFamily="34" charset="0"/>
              </a:rPr>
              <a:t>habits, the</a:t>
            </a:r>
            <a:r>
              <a:rPr lang="en-US" sz="2600" dirty="0" smtClean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amount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of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municipal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solid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waste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has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been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increasing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rapidly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and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its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composition</a:t>
            </a:r>
            <a:r>
              <a:rPr lang="en-US" sz="2600" dirty="0">
                <a:latin typeface="Bell MT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Bell MT" pitchFamily="18" charset="0"/>
                <a:ea typeface="Trebuchet MS" pitchFamily="34" charset="0"/>
                <a:cs typeface="Trebuchet MS" pitchFamily="34" charset="0"/>
              </a:rPr>
              <a:t>changing.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bject 2"/>
          <p:cNvSpPr>
            <a:spLocks noChangeArrowheads="1"/>
          </p:cNvSpPr>
          <p:nvPr/>
        </p:nvSpPr>
        <p:spPr bwMode="auto">
          <a:xfrm>
            <a:off x="519113" y="193675"/>
            <a:ext cx="3895725" cy="3190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3" name="object 3"/>
          <p:cNvSpPr>
            <a:spLocks/>
          </p:cNvSpPr>
          <p:nvPr/>
        </p:nvSpPr>
        <p:spPr bwMode="auto">
          <a:xfrm>
            <a:off x="3338513" y="288925"/>
            <a:ext cx="74612" cy="114300"/>
          </a:xfrm>
          <a:custGeom>
            <a:avLst/>
            <a:gdLst/>
            <a:ahLst/>
            <a:cxnLst>
              <a:cxn ang="0">
                <a:pos x="37094" y="0"/>
              </a:cxn>
              <a:cxn ang="0">
                <a:pos x="0" y="113903"/>
              </a:cxn>
              <a:cxn ang="0">
                <a:pos x="74157" y="113903"/>
              </a:cxn>
              <a:cxn ang="0">
                <a:pos x="37094" y="0"/>
              </a:cxn>
            </a:cxnLst>
            <a:rect l="0" t="0" r="r" b="b"/>
            <a:pathLst>
              <a:path w="74295" h="114300">
                <a:moveTo>
                  <a:pt x="37094" y="0"/>
                </a:moveTo>
                <a:lnTo>
                  <a:pt x="0" y="113903"/>
                </a:lnTo>
                <a:lnTo>
                  <a:pt x="74157" y="113903"/>
                </a:lnTo>
                <a:lnTo>
                  <a:pt x="37094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4" name="object 4"/>
          <p:cNvSpPr>
            <a:spLocks/>
          </p:cNvSpPr>
          <p:nvPr/>
        </p:nvSpPr>
        <p:spPr bwMode="auto">
          <a:xfrm>
            <a:off x="1160463" y="288925"/>
            <a:ext cx="73025" cy="114300"/>
          </a:xfrm>
          <a:custGeom>
            <a:avLst/>
            <a:gdLst/>
            <a:ahLst/>
            <a:cxnLst>
              <a:cxn ang="0">
                <a:pos x="37051" y="0"/>
              </a:cxn>
              <a:cxn ang="0">
                <a:pos x="0" y="113903"/>
              </a:cxn>
              <a:cxn ang="0">
                <a:pos x="74115" y="113903"/>
              </a:cxn>
              <a:cxn ang="0">
                <a:pos x="37051" y="0"/>
              </a:cxn>
            </a:cxnLst>
            <a:rect l="0" t="0" r="r" b="b"/>
            <a:pathLst>
              <a:path w="74294" h="114300">
                <a:moveTo>
                  <a:pt x="37051" y="0"/>
                </a:moveTo>
                <a:lnTo>
                  <a:pt x="0" y="113903"/>
                </a:lnTo>
                <a:lnTo>
                  <a:pt x="74115" y="113903"/>
                </a:lnTo>
                <a:lnTo>
                  <a:pt x="37051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5" name="object 5"/>
          <p:cNvSpPr>
            <a:spLocks/>
          </p:cNvSpPr>
          <p:nvPr/>
        </p:nvSpPr>
        <p:spPr bwMode="auto">
          <a:xfrm>
            <a:off x="2703513" y="246063"/>
            <a:ext cx="88900" cy="87312"/>
          </a:xfrm>
          <a:custGeom>
            <a:avLst/>
            <a:gdLst/>
            <a:ahLst/>
            <a:cxnLst>
              <a:cxn ang="0">
                <a:pos x="18537" y="0"/>
              </a:cxn>
              <a:cxn ang="0">
                <a:pos x="12704" y="0"/>
              </a:cxn>
              <a:cxn ang="0">
                <a:pos x="6476" y="396"/>
              </a:cxn>
              <a:cxn ang="0">
                <a:pos x="0" y="1280"/>
              </a:cxn>
              <a:cxn ang="0">
                <a:pos x="0" y="86989"/>
              </a:cxn>
              <a:cxn ang="0">
                <a:pos x="10155" y="87751"/>
              </a:cxn>
              <a:cxn ang="0">
                <a:pos x="17906" y="88270"/>
              </a:cxn>
              <a:cxn ang="0">
                <a:pos x="23240" y="88270"/>
              </a:cxn>
              <a:cxn ang="0">
                <a:pos x="64149" y="82819"/>
              </a:cxn>
              <a:cxn ang="0">
                <a:pos x="89322" y="44805"/>
              </a:cxn>
              <a:cxn ang="0">
                <a:pos x="87624" y="28943"/>
              </a:cxn>
              <a:cxn ang="0">
                <a:pos x="53006" y="2830"/>
              </a:cxn>
              <a:cxn ang="0">
                <a:pos x="18537" y="0"/>
              </a:cxn>
            </a:cxnLst>
            <a:rect l="0" t="0" r="r" b="b"/>
            <a:pathLst>
              <a:path w="89535" h="88264">
                <a:moveTo>
                  <a:pt x="18537" y="0"/>
                </a:moveTo>
                <a:lnTo>
                  <a:pt x="12704" y="0"/>
                </a:lnTo>
                <a:lnTo>
                  <a:pt x="6476" y="396"/>
                </a:lnTo>
                <a:lnTo>
                  <a:pt x="0" y="1280"/>
                </a:lnTo>
                <a:lnTo>
                  <a:pt x="0" y="86989"/>
                </a:lnTo>
                <a:lnTo>
                  <a:pt x="10155" y="87751"/>
                </a:lnTo>
                <a:lnTo>
                  <a:pt x="17906" y="88270"/>
                </a:lnTo>
                <a:lnTo>
                  <a:pt x="23240" y="88270"/>
                </a:lnTo>
                <a:lnTo>
                  <a:pt x="64149" y="82819"/>
                </a:lnTo>
                <a:lnTo>
                  <a:pt x="89322" y="44805"/>
                </a:lnTo>
                <a:lnTo>
                  <a:pt x="87624" y="28943"/>
                </a:lnTo>
                <a:lnTo>
                  <a:pt x="53006" y="2830"/>
                </a:lnTo>
                <a:lnTo>
                  <a:pt x="1853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6" name="object 6"/>
          <p:cNvSpPr>
            <a:spLocks/>
          </p:cNvSpPr>
          <p:nvPr/>
        </p:nvSpPr>
        <p:spPr bwMode="auto">
          <a:xfrm>
            <a:off x="1422400" y="246063"/>
            <a:ext cx="88900" cy="87312"/>
          </a:xfrm>
          <a:custGeom>
            <a:avLst/>
            <a:gdLst/>
            <a:ahLst/>
            <a:cxnLst>
              <a:cxn ang="0">
                <a:pos x="18537" y="0"/>
              </a:cxn>
              <a:cxn ang="0">
                <a:pos x="12704" y="0"/>
              </a:cxn>
              <a:cxn ang="0">
                <a:pos x="6476" y="396"/>
              </a:cxn>
              <a:cxn ang="0">
                <a:pos x="0" y="1280"/>
              </a:cxn>
              <a:cxn ang="0">
                <a:pos x="0" y="86989"/>
              </a:cxn>
              <a:cxn ang="0">
                <a:pos x="10155" y="87751"/>
              </a:cxn>
              <a:cxn ang="0">
                <a:pos x="17906" y="88270"/>
              </a:cxn>
              <a:cxn ang="0">
                <a:pos x="23240" y="88270"/>
              </a:cxn>
              <a:cxn ang="0">
                <a:pos x="64149" y="82819"/>
              </a:cxn>
              <a:cxn ang="0">
                <a:pos x="89322" y="44805"/>
              </a:cxn>
              <a:cxn ang="0">
                <a:pos x="87624" y="28943"/>
              </a:cxn>
              <a:cxn ang="0">
                <a:pos x="53006" y="2830"/>
              </a:cxn>
              <a:cxn ang="0">
                <a:pos x="18537" y="0"/>
              </a:cxn>
            </a:cxnLst>
            <a:rect l="0" t="0" r="r" b="b"/>
            <a:pathLst>
              <a:path w="89534" h="88264">
                <a:moveTo>
                  <a:pt x="18537" y="0"/>
                </a:moveTo>
                <a:lnTo>
                  <a:pt x="12704" y="0"/>
                </a:lnTo>
                <a:lnTo>
                  <a:pt x="6476" y="396"/>
                </a:lnTo>
                <a:lnTo>
                  <a:pt x="0" y="1280"/>
                </a:lnTo>
                <a:lnTo>
                  <a:pt x="0" y="86989"/>
                </a:lnTo>
                <a:lnTo>
                  <a:pt x="10155" y="87751"/>
                </a:lnTo>
                <a:lnTo>
                  <a:pt x="17906" y="88270"/>
                </a:lnTo>
                <a:lnTo>
                  <a:pt x="23240" y="88270"/>
                </a:lnTo>
                <a:lnTo>
                  <a:pt x="64149" y="82819"/>
                </a:lnTo>
                <a:lnTo>
                  <a:pt x="89322" y="44805"/>
                </a:lnTo>
                <a:lnTo>
                  <a:pt x="87624" y="28943"/>
                </a:lnTo>
                <a:lnTo>
                  <a:pt x="53006" y="2830"/>
                </a:lnTo>
                <a:lnTo>
                  <a:pt x="1853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7" name="object 7"/>
          <p:cNvSpPr>
            <a:spLocks/>
          </p:cNvSpPr>
          <p:nvPr/>
        </p:nvSpPr>
        <p:spPr bwMode="auto">
          <a:xfrm>
            <a:off x="3929063" y="242888"/>
            <a:ext cx="157162" cy="220662"/>
          </a:xfrm>
          <a:custGeom>
            <a:avLst/>
            <a:gdLst/>
            <a:ahLst/>
            <a:cxnLst>
              <a:cxn ang="0">
                <a:pos x="75747" y="0"/>
              </a:cxn>
              <a:cxn ang="0">
                <a:pos x="37865" y="10622"/>
              </a:cxn>
              <a:cxn ang="0">
                <a:pos x="13671" y="42713"/>
              </a:cxn>
              <a:cxn ang="0">
                <a:pos x="697" y="90403"/>
              </a:cxn>
              <a:cxn ang="0">
                <a:pos x="0" y="103254"/>
              </a:cxn>
              <a:cxn ang="0">
                <a:pos x="336" y="119787"/>
              </a:cxn>
              <a:cxn ang="0">
                <a:pos x="5680" y="160858"/>
              </a:cxn>
              <a:cxn ang="0">
                <a:pos x="26095" y="202478"/>
              </a:cxn>
              <a:cxn ang="0">
                <a:pos x="59241" y="220963"/>
              </a:cxn>
              <a:cxn ang="0">
                <a:pos x="76644" y="220658"/>
              </a:cxn>
              <a:cxn ang="0">
                <a:pos x="114897" y="210453"/>
              </a:cxn>
              <a:cxn ang="0">
                <a:pos x="143659" y="175795"/>
              </a:cxn>
              <a:cxn ang="0">
                <a:pos x="155188" y="125703"/>
              </a:cxn>
              <a:cxn ang="0">
                <a:pos x="155747" y="110878"/>
              </a:cxn>
              <a:cxn ang="0">
                <a:pos x="155059" y="91059"/>
              </a:cxn>
              <a:cxn ang="0">
                <a:pos x="144711" y="43453"/>
              </a:cxn>
              <a:cxn ang="0">
                <a:pos x="111584" y="7207"/>
              </a:cxn>
              <a:cxn ang="0">
                <a:pos x="75747" y="0"/>
              </a:cxn>
            </a:cxnLst>
            <a:rect l="0" t="0" r="r" b="b"/>
            <a:pathLst>
              <a:path w="156210" h="220979">
                <a:moveTo>
                  <a:pt x="75747" y="0"/>
                </a:moveTo>
                <a:lnTo>
                  <a:pt x="37865" y="10622"/>
                </a:lnTo>
                <a:lnTo>
                  <a:pt x="13671" y="42713"/>
                </a:lnTo>
                <a:lnTo>
                  <a:pt x="697" y="90403"/>
                </a:lnTo>
                <a:lnTo>
                  <a:pt x="0" y="103254"/>
                </a:lnTo>
                <a:lnTo>
                  <a:pt x="336" y="119787"/>
                </a:lnTo>
                <a:lnTo>
                  <a:pt x="5680" y="160858"/>
                </a:lnTo>
                <a:lnTo>
                  <a:pt x="26095" y="202478"/>
                </a:lnTo>
                <a:lnTo>
                  <a:pt x="59241" y="220963"/>
                </a:lnTo>
                <a:lnTo>
                  <a:pt x="76644" y="220658"/>
                </a:lnTo>
                <a:lnTo>
                  <a:pt x="114897" y="210453"/>
                </a:lnTo>
                <a:lnTo>
                  <a:pt x="143659" y="175795"/>
                </a:lnTo>
                <a:lnTo>
                  <a:pt x="155188" y="125703"/>
                </a:lnTo>
                <a:lnTo>
                  <a:pt x="155747" y="110878"/>
                </a:lnTo>
                <a:lnTo>
                  <a:pt x="155059" y="91059"/>
                </a:lnTo>
                <a:lnTo>
                  <a:pt x="144711" y="43453"/>
                </a:lnTo>
                <a:lnTo>
                  <a:pt x="111584" y="7207"/>
                </a:lnTo>
                <a:lnTo>
                  <a:pt x="7574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8" name="object 8"/>
          <p:cNvSpPr>
            <a:spLocks/>
          </p:cNvSpPr>
          <p:nvPr/>
        </p:nvSpPr>
        <p:spPr bwMode="auto">
          <a:xfrm>
            <a:off x="4191000" y="198438"/>
            <a:ext cx="223838" cy="314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273" y="0"/>
              </a:cxn>
              <a:cxn ang="0">
                <a:pos x="171937" y="186202"/>
              </a:cxn>
              <a:cxn ang="0">
                <a:pos x="171937" y="0"/>
              </a:cxn>
              <a:cxn ang="0">
                <a:pos x="224637" y="0"/>
              </a:cxn>
              <a:cxn ang="0">
                <a:pos x="224637" y="312816"/>
              </a:cxn>
              <a:cxn ang="0">
                <a:pos x="202295" y="312816"/>
              </a:cxn>
              <a:cxn ang="0">
                <a:pos x="52577" y="117469"/>
              </a:cxn>
              <a:cxn ang="0">
                <a:pos x="52577" y="308731"/>
              </a:cxn>
              <a:cxn ang="0">
                <a:pos x="0" y="308731"/>
              </a:cxn>
              <a:cxn ang="0">
                <a:pos x="0" y="0"/>
              </a:cxn>
            </a:cxnLst>
            <a:rect l="0" t="0" r="r" b="b"/>
            <a:pathLst>
              <a:path w="224789" h="313055">
                <a:moveTo>
                  <a:pt x="0" y="0"/>
                </a:moveTo>
                <a:lnTo>
                  <a:pt x="26273" y="0"/>
                </a:lnTo>
                <a:lnTo>
                  <a:pt x="171937" y="186202"/>
                </a:lnTo>
                <a:lnTo>
                  <a:pt x="171937" y="0"/>
                </a:lnTo>
                <a:lnTo>
                  <a:pt x="224637" y="0"/>
                </a:lnTo>
                <a:lnTo>
                  <a:pt x="224637" y="312816"/>
                </a:lnTo>
                <a:lnTo>
                  <a:pt x="202295" y="312816"/>
                </a:lnTo>
                <a:lnTo>
                  <a:pt x="52577" y="117469"/>
                </a:lnTo>
                <a:lnTo>
                  <a:pt x="52577" y="308731"/>
                </a:lnTo>
                <a:lnTo>
                  <a:pt x="0" y="308731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9" name="object 9"/>
          <p:cNvSpPr>
            <a:spLocks/>
          </p:cNvSpPr>
          <p:nvPr/>
        </p:nvSpPr>
        <p:spPr bwMode="auto">
          <a:xfrm>
            <a:off x="3768725" y="198438"/>
            <a:ext cx="53975" cy="309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44" y="0"/>
              </a:cxn>
              <a:cxn ang="0">
                <a:pos x="54744" y="308491"/>
              </a:cxn>
              <a:cxn ang="0">
                <a:pos x="0" y="308491"/>
              </a:cxn>
              <a:cxn ang="0">
                <a:pos x="0" y="0"/>
              </a:cxn>
            </a:cxnLst>
            <a:rect l="0" t="0" r="r" b="b"/>
            <a:pathLst>
              <a:path w="55245" h="308609">
                <a:moveTo>
                  <a:pt x="0" y="0"/>
                </a:moveTo>
                <a:lnTo>
                  <a:pt x="54744" y="0"/>
                </a:lnTo>
                <a:lnTo>
                  <a:pt x="54744" y="308491"/>
                </a:lnTo>
                <a:lnTo>
                  <a:pt x="0" y="308491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0" name="object 10"/>
          <p:cNvSpPr>
            <a:spLocks/>
          </p:cNvSpPr>
          <p:nvPr/>
        </p:nvSpPr>
        <p:spPr bwMode="auto">
          <a:xfrm>
            <a:off x="3476625" y="198438"/>
            <a:ext cx="255588" cy="309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5513" y="0"/>
              </a:cxn>
              <a:cxn ang="0">
                <a:pos x="255513" y="48646"/>
              </a:cxn>
              <a:cxn ang="0">
                <a:pos x="152887" y="48646"/>
              </a:cxn>
              <a:cxn ang="0">
                <a:pos x="152887" y="308488"/>
              </a:cxn>
              <a:cxn ang="0">
                <a:pos x="98145" y="308488"/>
              </a:cxn>
              <a:cxn ang="0">
                <a:pos x="98145" y="48646"/>
              </a:cxn>
              <a:cxn ang="0">
                <a:pos x="0" y="48646"/>
              </a:cxn>
              <a:cxn ang="0">
                <a:pos x="0" y="0"/>
              </a:cxn>
            </a:cxnLst>
            <a:rect l="0" t="0" r="r" b="b"/>
            <a:pathLst>
              <a:path w="255904" h="308609">
                <a:moveTo>
                  <a:pt x="0" y="0"/>
                </a:moveTo>
                <a:lnTo>
                  <a:pt x="255513" y="0"/>
                </a:lnTo>
                <a:lnTo>
                  <a:pt x="255513" y="48646"/>
                </a:lnTo>
                <a:lnTo>
                  <a:pt x="152887" y="48646"/>
                </a:lnTo>
                <a:lnTo>
                  <a:pt x="152887" y="308488"/>
                </a:lnTo>
                <a:lnTo>
                  <a:pt x="98145" y="308488"/>
                </a:lnTo>
                <a:lnTo>
                  <a:pt x="98145" y="48646"/>
                </a:lnTo>
                <a:lnTo>
                  <a:pt x="0" y="4864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1" name="object 11"/>
          <p:cNvSpPr>
            <a:spLocks/>
          </p:cNvSpPr>
          <p:nvPr/>
        </p:nvSpPr>
        <p:spPr bwMode="auto">
          <a:xfrm>
            <a:off x="3016250" y="198438"/>
            <a:ext cx="207963" cy="309562"/>
          </a:xfrm>
          <a:custGeom>
            <a:avLst/>
            <a:gdLst/>
            <a:ahLst/>
            <a:cxnLst>
              <a:cxn ang="0">
                <a:pos x="2023" y="0"/>
              </a:cxn>
              <a:cxn ang="0">
                <a:pos x="203201" y="0"/>
              </a:cxn>
              <a:cxn ang="0">
                <a:pos x="203201" y="17647"/>
              </a:cxn>
              <a:cxn ang="0">
                <a:pos x="74026" y="259841"/>
              </a:cxn>
              <a:cxn ang="0">
                <a:pos x="207773" y="259841"/>
              </a:cxn>
              <a:cxn ang="0">
                <a:pos x="207773" y="308488"/>
              </a:cxn>
              <a:cxn ang="0">
                <a:pos x="0" y="308488"/>
              </a:cxn>
              <a:cxn ang="0">
                <a:pos x="0" y="290840"/>
              </a:cxn>
              <a:cxn ang="0">
                <a:pos x="128646" y="48646"/>
              </a:cxn>
              <a:cxn ang="0">
                <a:pos x="2023" y="48646"/>
              </a:cxn>
              <a:cxn ang="0">
                <a:pos x="2023" y="0"/>
              </a:cxn>
            </a:cxnLst>
            <a:rect l="0" t="0" r="r" b="b"/>
            <a:pathLst>
              <a:path w="208280" h="308609">
                <a:moveTo>
                  <a:pt x="2023" y="0"/>
                </a:moveTo>
                <a:lnTo>
                  <a:pt x="203201" y="0"/>
                </a:lnTo>
                <a:lnTo>
                  <a:pt x="203201" y="17647"/>
                </a:lnTo>
                <a:lnTo>
                  <a:pt x="74026" y="259841"/>
                </a:lnTo>
                <a:lnTo>
                  <a:pt x="207773" y="259841"/>
                </a:lnTo>
                <a:lnTo>
                  <a:pt x="207773" y="308488"/>
                </a:lnTo>
                <a:lnTo>
                  <a:pt x="0" y="308488"/>
                </a:lnTo>
                <a:lnTo>
                  <a:pt x="0" y="290840"/>
                </a:lnTo>
                <a:lnTo>
                  <a:pt x="128646" y="48646"/>
                </a:lnTo>
                <a:lnTo>
                  <a:pt x="2023" y="48646"/>
                </a:lnTo>
                <a:lnTo>
                  <a:pt x="2023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2" name="object 12"/>
          <p:cNvSpPr>
            <a:spLocks/>
          </p:cNvSpPr>
          <p:nvPr/>
        </p:nvSpPr>
        <p:spPr bwMode="auto">
          <a:xfrm>
            <a:off x="2911475" y="198438"/>
            <a:ext cx="55563" cy="309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44" y="0"/>
              </a:cxn>
              <a:cxn ang="0">
                <a:pos x="54744" y="308491"/>
              </a:cxn>
              <a:cxn ang="0">
                <a:pos x="0" y="308491"/>
              </a:cxn>
              <a:cxn ang="0">
                <a:pos x="0" y="0"/>
              </a:cxn>
            </a:cxnLst>
            <a:rect l="0" t="0" r="r" b="b"/>
            <a:pathLst>
              <a:path w="55244" h="308609">
                <a:moveTo>
                  <a:pt x="0" y="0"/>
                </a:moveTo>
                <a:lnTo>
                  <a:pt x="54744" y="0"/>
                </a:lnTo>
                <a:lnTo>
                  <a:pt x="54744" y="308491"/>
                </a:lnTo>
                <a:lnTo>
                  <a:pt x="0" y="308491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3" name="object 13"/>
          <p:cNvSpPr>
            <a:spLocks/>
          </p:cNvSpPr>
          <p:nvPr/>
        </p:nvSpPr>
        <p:spPr bwMode="auto">
          <a:xfrm>
            <a:off x="2401888" y="198438"/>
            <a:ext cx="196850" cy="309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6845" y="0"/>
              </a:cxn>
              <a:cxn ang="0">
                <a:pos x="196845" y="48646"/>
              </a:cxn>
              <a:cxn ang="0">
                <a:pos x="54732" y="48646"/>
              </a:cxn>
              <a:cxn ang="0">
                <a:pos x="54732" y="120914"/>
              </a:cxn>
              <a:cxn ang="0">
                <a:pos x="156590" y="120914"/>
              </a:cxn>
              <a:cxn ang="0">
                <a:pos x="156590" y="167396"/>
              </a:cxn>
              <a:cxn ang="0">
                <a:pos x="54732" y="167396"/>
              </a:cxn>
              <a:cxn ang="0">
                <a:pos x="54732" y="259841"/>
              </a:cxn>
              <a:cxn ang="0">
                <a:pos x="194559" y="259841"/>
              </a:cxn>
              <a:cxn ang="0">
                <a:pos x="194559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6850" h="308609">
                <a:moveTo>
                  <a:pt x="0" y="0"/>
                </a:moveTo>
                <a:lnTo>
                  <a:pt x="196845" y="0"/>
                </a:lnTo>
                <a:lnTo>
                  <a:pt x="196845" y="48646"/>
                </a:lnTo>
                <a:lnTo>
                  <a:pt x="54732" y="48646"/>
                </a:lnTo>
                <a:lnTo>
                  <a:pt x="54732" y="120914"/>
                </a:lnTo>
                <a:lnTo>
                  <a:pt x="156590" y="120914"/>
                </a:lnTo>
                <a:lnTo>
                  <a:pt x="156590" y="167396"/>
                </a:lnTo>
                <a:lnTo>
                  <a:pt x="54732" y="167396"/>
                </a:lnTo>
                <a:lnTo>
                  <a:pt x="54732" y="259841"/>
                </a:lnTo>
                <a:lnTo>
                  <a:pt x="194559" y="259841"/>
                </a:lnTo>
                <a:lnTo>
                  <a:pt x="194559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4" name="object 14"/>
          <p:cNvSpPr>
            <a:spLocks/>
          </p:cNvSpPr>
          <p:nvPr/>
        </p:nvSpPr>
        <p:spPr bwMode="auto">
          <a:xfrm>
            <a:off x="2109788" y="198438"/>
            <a:ext cx="257175" cy="309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5519" y="0"/>
              </a:cxn>
              <a:cxn ang="0">
                <a:pos x="255519" y="48646"/>
              </a:cxn>
              <a:cxn ang="0">
                <a:pos x="152912" y="48646"/>
              </a:cxn>
              <a:cxn ang="0">
                <a:pos x="152912" y="308488"/>
              </a:cxn>
              <a:cxn ang="0">
                <a:pos x="98166" y="308488"/>
              </a:cxn>
              <a:cxn ang="0">
                <a:pos x="98166" y="48646"/>
              </a:cxn>
              <a:cxn ang="0">
                <a:pos x="0" y="48646"/>
              </a:cxn>
              <a:cxn ang="0">
                <a:pos x="0" y="0"/>
              </a:cxn>
            </a:cxnLst>
            <a:rect l="0" t="0" r="r" b="b"/>
            <a:pathLst>
              <a:path w="255905" h="308609">
                <a:moveTo>
                  <a:pt x="0" y="0"/>
                </a:moveTo>
                <a:lnTo>
                  <a:pt x="255519" y="0"/>
                </a:lnTo>
                <a:lnTo>
                  <a:pt x="255519" y="48646"/>
                </a:lnTo>
                <a:lnTo>
                  <a:pt x="152912" y="48646"/>
                </a:lnTo>
                <a:lnTo>
                  <a:pt x="152912" y="308488"/>
                </a:lnTo>
                <a:lnTo>
                  <a:pt x="98166" y="308488"/>
                </a:lnTo>
                <a:lnTo>
                  <a:pt x="98166" y="48646"/>
                </a:lnTo>
                <a:lnTo>
                  <a:pt x="0" y="4864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5" name="object 15"/>
          <p:cNvSpPr>
            <a:spLocks/>
          </p:cNvSpPr>
          <p:nvPr/>
        </p:nvSpPr>
        <p:spPr bwMode="auto">
          <a:xfrm>
            <a:off x="1628775" y="198438"/>
            <a:ext cx="196850" cy="309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6845" y="0"/>
              </a:cxn>
              <a:cxn ang="0">
                <a:pos x="196845" y="48646"/>
              </a:cxn>
              <a:cxn ang="0">
                <a:pos x="54732" y="48646"/>
              </a:cxn>
              <a:cxn ang="0">
                <a:pos x="54732" y="120914"/>
              </a:cxn>
              <a:cxn ang="0">
                <a:pos x="156590" y="120914"/>
              </a:cxn>
              <a:cxn ang="0">
                <a:pos x="156590" y="167396"/>
              </a:cxn>
              <a:cxn ang="0">
                <a:pos x="54732" y="167396"/>
              </a:cxn>
              <a:cxn ang="0">
                <a:pos x="54732" y="259841"/>
              </a:cxn>
              <a:cxn ang="0">
                <a:pos x="194559" y="259841"/>
              </a:cxn>
              <a:cxn ang="0">
                <a:pos x="194559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6850" h="308609">
                <a:moveTo>
                  <a:pt x="0" y="0"/>
                </a:moveTo>
                <a:lnTo>
                  <a:pt x="196845" y="0"/>
                </a:lnTo>
                <a:lnTo>
                  <a:pt x="196845" y="48646"/>
                </a:lnTo>
                <a:lnTo>
                  <a:pt x="54732" y="48646"/>
                </a:lnTo>
                <a:lnTo>
                  <a:pt x="54732" y="120914"/>
                </a:lnTo>
                <a:lnTo>
                  <a:pt x="156590" y="120914"/>
                </a:lnTo>
                <a:lnTo>
                  <a:pt x="156590" y="167396"/>
                </a:lnTo>
                <a:lnTo>
                  <a:pt x="54732" y="167396"/>
                </a:lnTo>
                <a:lnTo>
                  <a:pt x="54732" y="259841"/>
                </a:lnTo>
                <a:lnTo>
                  <a:pt x="194559" y="259841"/>
                </a:lnTo>
                <a:lnTo>
                  <a:pt x="194559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6" name="object 16"/>
          <p:cNvSpPr>
            <a:spLocks/>
          </p:cNvSpPr>
          <p:nvPr/>
        </p:nvSpPr>
        <p:spPr bwMode="auto">
          <a:xfrm>
            <a:off x="798513" y="198438"/>
            <a:ext cx="231775" cy="309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57" y="0"/>
              </a:cxn>
              <a:cxn ang="0">
                <a:pos x="54757" y="120914"/>
              </a:cxn>
              <a:cxn ang="0">
                <a:pos x="177533" y="120914"/>
              </a:cxn>
              <a:cxn ang="0">
                <a:pos x="177533" y="0"/>
              </a:cxn>
              <a:cxn ang="0">
                <a:pos x="231660" y="0"/>
              </a:cxn>
              <a:cxn ang="0">
                <a:pos x="231660" y="308488"/>
              </a:cxn>
              <a:cxn ang="0">
                <a:pos x="177533" y="308488"/>
              </a:cxn>
              <a:cxn ang="0">
                <a:pos x="177533" y="169560"/>
              </a:cxn>
              <a:cxn ang="0">
                <a:pos x="54757" y="169560"/>
              </a:cxn>
              <a:cxn ang="0">
                <a:pos x="54757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231775" h="308609">
                <a:moveTo>
                  <a:pt x="0" y="0"/>
                </a:moveTo>
                <a:lnTo>
                  <a:pt x="54757" y="0"/>
                </a:lnTo>
                <a:lnTo>
                  <a:pt x="54757" y="120914"/>
                </a:lnTo>
                <a:lnTo>
                  <a:pt x="177533" y="120914"/>
                </a:lnTo>
                <a:lnTo>
                  <a:pt x="177533" y="0"/>
                </a:lnTo>
                <a:lnTo>
                  <a:pt x="231660" y="0"/>
                </a:lnTo>
                <a:lnTo>
                  <a:pt x="231660" y="308488"/>
                </a:lnTo>
                <a:lnTo>
                  <a:pt x="177533" y="308488"/>
                </a:lnTo>
                <a:lnTo>
                  <a:pt x="177533" y="169560"/>
                </a:lnTo>
                <a:lnTo>
                  <a:pt x="54757" y="169560"/>
                </a:lnTo>
                <a:lnTo>
                  <a:pt x="54757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7" name="object 17"/>
          <p:cNvSpPr>
            <a:spLocks/>
          </p:cNvSpPr>
          <p:nvPr/>
        </p:nvSpPr>
        <p:spPr bwMode="auto">
          <a:xfrm>
            <a:off x="2646363" y="195263"/>
            <a:ext cx="238125" cy="312737"/>
          </a:xfrm>
          <a:custGeom>
            <a:avLst/>
            <a:gdLst/>
            <a:ahLst/>
            <a:cxnLst>
              <a:cxn ang="0">
                <a:pos x="85475" y="0"/>
              </a:cxn>
              <a:cxn ang="0">
                <a:pos x="137995" y="5983"/>
              </a:cxn>
              <a:cxn ang="0">
                <a:pos x="175059" y="23935"/>
              </a:cxn>
              <a:cxn ang="0">
                <a:pos x="200455" y="66488"/>
              </a:cxn>
              <a:cxn ang="0">
                <a:pos x="202517" y="80451"/>
              </a:cxn>
              <a:cxn ang="0">
                <a:pos x="202070" y="96514"/>
              </a:cxn>
              <a:cxn ang="0">
                <a:pos x="182522" y="145219"/>
              </a:cxn>
              <a:cxn ang="0">
                <a:pos x="154388" y="168973"/>
              </a:cxn>
              <a:cxn ang="0">
                <a:pos x="237113" y="311657"/>
              </a:cxn>
              <a:cxn ang="0">
                <a:pos x="173867" y="311657"/>
              </a:cxn>
              <a:cxn ang="0">
                <a:pos x="91571" y="184282"/>
              </a:cxn>
              <a:cxn ang="0">
                <a:pos x="81214" y="183998"/>
              </a:cxn>
              <a:cxn ang="0">
                <a:pos x="68190" y="183442"/>
              </a:cxn>
              <a:cxn ang="0">
                <a:pos x="56768" y="311657"/>
              </a:cxn>
              <a:cxn ang="0">
                <a:pos x="0" y="311657"/>
              </a:cxn>
              <a:cxn ang="0">
                <a:pos x="0" y="3169"/>
              </a:cxn>
              <a:cxn ang="0">
                <a:pos x="6614" y="2980"/>
              </a:cxn>
              <a:cxn ang="0">
                <a:pos x="19957" y="2402"/>
              </a:cxn>
              <a:cxn ang="0">
                <a:pos x="66295" y="335"/>
              </a:cxn>
              <a:cxn ang="0">
                <a:pos x="84264" y="1"/>
              </a:cxn>
              <a:cxn ang="0">
                <a:pos x="85475" y="0"/>
              </a:cxn>
            </a:cxnLst>
            <a:rect l="0" t="0" r="r" b="b"/>
            <a:pathLst>
              <a:path w="237489" h="311784">
                <a:moveTo>
                  <a:pt x="85475" y="0"/>
                </a:moveTo>
                <a:lnTo>
                  <a:pt x="137995" y="5983"/>
                </a:lnTo>
                <a:lnTo>
                  <a:pt x="175059" y="23935"/>
                </a:lnTo>
                <a:lnTo>
                  <a:pt x="200455" y="66488"/>
                </a:lnTo>
                <a:lnTo>
                  <a:pt x="202517" y="80451"/>
                </a:lnTo>
                <a:lnTo>
                  <a:pt x="202070" y="96514"/>
                </a:lnTo>
                <a:lnTo>
                  <a:pt x="182522" y="145219"/>
                </a:lnTo>
                <a:lnTo>
                  <a:pt x="154388" y="168973"/>
                </a:lnTo>
                <a:lnTo>
                  <a:pt x="237113" y="311657"/>
                </a:lnTo>
                <a:lnTo>
                  <a:pt x="173867" y="311657"/>
                </a:lnTo>
                <a:lnTo>
                  <a:pt x="91571" y="184282"/>
                </a:lnTo>
                <a:lnTo>
                  <a:pt x="81214" y="183998"/>
                </a:lnTo>
                <a:lnTo>
                  <a:pt x="68190" y="183442"/>
                </a:lnTo>
                <a:lnTo>
                  <a:pt x="56768" y="311657"/>
                </a:lnTo>
                <a:lnTo>
                  <a:pt x="0" y="311657"/>
                </a:lnTo>
                <a:lnTo>
                  <a:pt x="0" y="3169"/>
                </a:lnTo>
                <a:lnTo>
                  <a:pt x="6614" y="2980"/>
                </a:lnTo>
                <a:lnTo>
                  <a:pt x="19957" y="2402"/>
                </a:lnTo>
                <a:lnTo>
                  <a:pt x="66295" y="335"/>
                </a:lnTo>
                <a:lnTo>
                  <a:pt x="84264" y="1"/>
                </a:lnTo>
                <a:lnTo>
                  <a:pt x="8547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8" name="object 18"/>
          <p:cNvSpPr>
            <a:spLocks/>
          </p:cNvSpPr>
          <p:nvPr/>
        </p:nvSpPr>
        <p:spPr bwMode="auto">
          <a:xfrm>
            <a:off x="1365250" y="195263"/>
            <a:ext cx="238125" cy="312737"/>
          </a:xfrm>
          <a:custGeom>
            <a:avLst/>
            <a:gdLst/>
            <a:ahLst/>
            <a:cxnLst>
              <a:cxn ang="0">
                <a:pos x="85475" y="0"/>
              </a:cxn>
              <a:cxn ang="0">
                <a:pos x="137995" y="5983"/>
              </a:cxn>
              <a:cxn ang="0">
                <a:pos x="175059" y="23935"/>
              </a:cxn>
              <a:cxn ang="0">
                <a:pos x="200455" y="66488"/>
              </a:cxn>
              <a:cxn ang="0">
                <a:pos x="202517" y="80451"/>
              </a:cxn>
              <a:cxn ang="0">
                <a:pos x="202070" y="96514"/>
              </a:cxn>
              <a:cxn ang="0">
                <a:pos x="182522" y="145219"/>
              </a:cxn>
              <a:cxn ang="0">
                <a:pos x="154388" y="168973"/>
              </a:cxn>
              <a:cxn ang="0">
                <a:pos x="237113" y="311657"/>
              </a:cxn>
              <a:cxn ang="0">
                <a:pos x="173867" y="311657"/>
              </a:cxn>
              <a:cxn ang="0">
                <a:pos x="91571" y="184282"/>
              </a:cxn>
              <a:cxn ang="0">
                <a:pos x="81214" y="183998"/>
              </a:cxn>
              <a:cxn ang="0">
                <a:pos x="68190" y="183442"/>
              </a:cxn>
              <a:cxn ang="0">
                <a:pos x="56768" y="311657"/>
              </a:cxn>
              <a:cxn ang="0">
                <a:pos x="0" y="311657"/>
              </a:cxn>
              <a:cxn ang="0">
                <a:pos x="0" y="3169"/>
              </a:cxn>
              <a:cxn ang="0">
                <a:pos x="6614" y="2980"/>
              </a:cxn>
              <a:cxn ang="0">
                <a:pos x="19957" y="2402"/>
              </a:cxn>
              <a:cxn ang="0">
                <a:pos x="66295" y="335"/>
              </a:cxn>
              <a:cxn ang="0">
                <a:pos x="84264" y="1"/>
              </a:cxn>
              <a:cxn ang="0">
                <a:pos x="85475" y="0"/>
              </a:cxn>
            </a:cxnLst>
            <a:rect l="0" t="0" r="r" b="b"/>
            <a:pathLst>
              <a:path w="237490" h="311784">
                <a:moveTo>
                  <a:pt x="85475" y="0"/>
                </a:moveTo>
                <a:lnTo>
                  <a:pt x="137995" y="5983"/>
                </a:lnTo>
                <a:lnTo>
                  <a:pt x="175059" y="23935"/>
                </a:lnTo>
                <a:lnTo>
                  <a:pt x="200455" y="66488"/>
                </a:lnTo>
                <a:lnTo>
                  <a:pt x="202517" y="80451"/>
                </a:lnTo>
                <a:lnTo>
                  <a:pt x="202070" y="96514"/>
                </a:lnTo>
                <a:lnTo>
                  <a:pt x="182522" y="145219"/>
                </a:lnTo>
                <a:lnTo>
                  <a:pt x="154388" y="168973"/>
                </a:lnTo>
                <a:lnTo>
                  <a:pt x="237113" y="311657"/>
                </a:lnTo>
                <a:lnTo>
                  <a:pt x="173867" y="311657"/>
                </a:lnTo>
                <a:lnTo>
                  <a:pt x="91571" y="184282"/>
                </a:lnTo>
                <a:lnTo>
                  <a:pt x="81214" y="183998"/>
                </a:lnTo>
                <a:lnTo>
                  <a:pt x="68190" y="183442"/>
                </a:lnTo>
                <a:lnTo>
                  <a:pt x="56768" y="311657"/>
                </a:lnTo>
                <a:lnTo>
                  <a:pt x="0" y="311657"/>
                </a:lnTo>
                <a:lnTo>
                  <a:pt x="0" y="3169"/>
                </a:lnTo>
                <a:lnTo>
                  <a:pt x="6614" y="2980"/>
                </a:lnTo>
                <a:lnTo>
                  <a:pt x="19957" y="2402"/>
                </a:lnTo>
                <a:lnTo>
                  <a:pt x="66295" y="335"/>
                </a:lnTo>
                <a:lnTo>
                  <a:pt x="84264" y="1"/>
                </a:lnTo>
                <a:lnTo>
                  <a:pt x="8547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59" name="object 19"/>
          <p:cNvSpPr>
            <a:spLocks/>
          </p:cNvSpPr>
          <p:nvPr/>
        </p:nvSpPr>
        <p:spPr bwMode="auto">
          <a:xfrm>
            <a:off x="3241675" y="195263"/>
            <a:ext cx="269875" cy="312737"/>
          </a:xfrm>
          <a:custGeom>
            <a:avLst/>
            <a:gdLst/>
            <a:ahLst/>
            <a:cxnLst>
              <a:cxn ang="0">
                <a:pos x="123078" y="0"/>
              </a:cxn>
              <a:cxn ang="0">
                <a:pos x="147065" y="0"/>
              </a:cxn>
              <a:cxn ang="0">
                <a:pos x="271028" y="312663"/>
              </a:cxn>
              <a:cxn ang="0">
                <a:pos x="210586" y="312663"/>
              </a:cxn>
              <a:cxn ang="0">
                <a:pos x="188092" y="250179"/>
              </a:cxn>
              <a:cxn ang="0">
                <a:pos x="82448" y="250179"/>
              </a:cxn>
              <a:cxn ang="0">
                <a:pos x="60959" y="312663"/>
              </a:cxn>
              <a:cxn ang="0">
                <a:pos x="0" y="312663"/>
              </a:cxn>
              <a:cxn ang="0">
                <a:pos x="123078" y="0"/>
              </a:cxn>
            </a:cxnLst>
            <a:rect l="0" t="0" r="r" b="b"/>
            <a:pathLst>
              <a:path w="271145" h="313055">
                <a:moveTo>
                  <a:pt x="123078" y="0"/>
                </a:moveTo>
                <a:lnTo>
                  <a:pt x="147065" y="0"/>
                </a:lnTo>
                <a:lnTo>
                  <a:pt x="271028" y="312663"/>
                </a:lnTo>
                <a:lnTo>
                  <a:pt x="210586" y="312663"/>
                </a:lnTo>
                <a:lnTo>
                  <a:pt x="188092" y="250179"/>
                </a:lnTo>
                <a:lnTo>
                  <a:pt x="82448" y="250179"/>
                </a:lnTo>
                <a:lnTo>
                  <a:pt x="60959" y="312663"/>
                </a:lnTo>
                <a:lnTo>
                  <a:pt x="0" y="312663"/>
                </a:lnTo>
                <a:lnTo>
                  <a:pt x="12307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0" name="object 20"/>
          <p:cNvSpPr>
            <a:spLocks/>
          </p:cNvSpPr>
          <p:nvPr/>
        </p:nvSpPr>
        <p:spPr bwMode="auto">
          <a:xfrm>
            <a:off x="1062038" y="195263"/>
            <a:ext cx="271462" cy="312737"/>
          </a:xfrm>
          <a:custGeom>
            <a:avLst/>
            <a:gdLst/>
            <a:ahLst/>
            <a:cxnLst>
              <a:cxn ang="0">
                <a:pos x="122977" y="0"/>
              </a:cxn>
              <a:cxn ang="0">
                <a:pos x="146980" y="0"/>
              </a:cxn>
              <a:cxn ang="0">
                <a:pos x="270973" y="312663"/>
              </a:cxn>
              <a:cxn ang="0">
                <a:pos x="210525" y="312663"/>
              </a:cxn>
              <a:cxn ang="0">
                <a:pos x="188058" y="250179"/>
              </a:cxn>
              <a:cxn ang="0">
                <a:pos x="82329" y="250179"/>
              </a:cxn>
              <a:cxn ang="0">
                <a:pos x="60853" y="312663"/>
              </a:cxn>
              <a:cxn ang="0">
                <a:pos x="0" y="312663"/>
              </a:cxn>
              <a:cxn ang="0">
                <a:pos x="122977" y="0"/>
              </a:cxn>
            </a:cxnLst>
            <a:rect l="0" t="0" r="r" b="b"/>
            <a:pathLst>
              <a:path w="271144" h="313055">
                <a:moveTo>
                  <a:pt x="122977" y="0"/>
                </a:moveTo>
                <a:lnTo>
                  <a:pt x="146980" y="0"/>
                </a:lnTo>
                <a:lnTo>
                  <a:pt x="270973" y="312663"/>
                </a:lnTo>
                <a:lnTo>
                  <a:pt x="210525" y="312663"/>
                </a:lnTo>
                <a:lnTo>
                  <a:pt x="188058" y="250179"/>
                </a:lnTo>
                <a:lnTo>
                  <a:pt x="82329" y="250179"/>
                </a:lnTo>
                <a:lnTo>
                  <a:pt x="60853" y="312663"/>
                </a:lnTo>
                <a:lnTo>
                  <a:pt x="0" y="312663"/>
                </a:lnTo>
                <a:lnTo>
                  <a:pt x="12297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1" name="object 21"/>
          <p:cNvSpPr>
            <a:spLocks/>
          </p:cNvSpPr>
          <p:nvPr/>
        </p:nvSpPr>
        <p:spPr bwMode="auto">
          <a:xfrm>
            <a:off x="1858963" y="193675"/>
            <a:ext cx="234950" cy="319088"/>
          </a:xfrm>
          <a:custGeom>
            <a:avLst/>
            <a:gdLst/>
            <a:ahLst/>
            <a:cxnLst>
              <a:cxn ang="0">
                <a:pos x="141188" y="0"/>
              </a:cxn>
              <a:cxn ang="0">
                <a:pos x="183356" y="4097"/>
              </a:cxn>
              <a:cxn ang="0">
                <a:pos x="217463" y="16341"/>
              </a:cxn>
              <a:cxn ang="0">
                <a:pos x="203541" y="66934"/>
              </a:cxn>
              <a:cxn ang="0">
                <a:pos x="195061" y="60179"/>
              </a:cxn>
              <a:cxn ang="0">
                <a:pos x="184683" y="54975"/>
              </a:cxn>
              <a:cxn ang="0">
                <a:pos x="172414" y="51321"/>
              </a:cxn>
              <a:cxn ang="0">
                <a:pos x="158259" y="49216"/>
              </a:cxn>
              <a:cxn ang="0">
                <a:pos x="141564" y="49740"/>
              </a:cxn>
              <a:cxn ang="0">
                <a:pos x="103745" y="60609"/>
              </a:cxn>
              <a:cxn ang="0">
                <a:pos x="71371" y="98038"/>
              </a:cxn>
              <a:cxn ang="0">
                <a:pos x="57487" y="146242"/>
              </a:cxn>
              <a:cxn ang="0">
                <a:pos x="56765" y="159418"/>
              </a:cxn>
              <a:cxn ang="0">
                <a:pos x="57264" y="175015"/>
              </a:cxn>
              <a:cxn ang="0">
                <a:pos x="64898" y="214354"/>
              </a:cxn>
              <a:cxn ang="0">
                <a:pos x="85278" y="246835"/>
              </a:cxn>
              <a:cxn ang="0">
                <a:pos x="117774" y="267275"/>
              </a:cxn>
              <a:cxn ang="0">
                <a:pos x="129707" y="269748"/>
              </a:cxn>
              <a:cxn ang="0">
                <a:pos x="146424" y="269302"/>
              </a:cxn>
              <a:cxn ang="0">
                <a:pos x="185043" y="259285"/>
              </a:cxn>
              <a:cxn ang="0">
                <a:pos x="203341" y="245487"/>
              </a:cxn>
              <a:cxn ang="0">
                <a:pos x="234283" y="283463"/>
              </a:cxn>
              <a:cxn ang="0">
                <a:pos x="194282" y="309639"/>
              </a:cxn>
              <a:cxn ang="0">
                <a:pos x="154625" y="318253"/>
              </a:cxn>
              <a:cxn ang="0">
                <a:pos x="139558" y="319010"/>
              </a:cxn>
              <a:cxn ang="0">
                <a:pos x="124256" y="318470"/>
              </a:cxn>
              <a:cxn ang="0">
                <a:pos x="84061" y="310285"/>
              </a:cxn>
              <a:cxn ang="0">
                <a:pos x="42757" y="284113"/>
              </a:cxn>
              <a:cxn ang="0">
                <a:pos x="20448" y="251829"/>
              </a:cxn>
              <a:cxn ang="0">
                <a:pos x="3882" y="204660"/>
              </a:cxn>
              <a:cxn ang="0">
                <a:pos x="0" y="164757"/>
              </a:cxn>
              <a:cxn ang="0">
                <a:pos x="398" y="149922"/>
              </a:cxn>
              <a:cxn ang="0">
                <a:pos x="6496" y="109521"/>
              </a:cxn>
              <a:cxn ang="0">
                <a:pos x="26056" y="64190"/>
              </a:cxn>
              <a:cxn ang="0">
                <a:pos x="54004" y="32722"/>
              </a:cxn>
              <a:cxn ang="0">
                <a:pos x="86677" y="11237"/>
              </a:cxn>
              <a:cxn ang="0">
                <a:pos x="134384" y="142"/>
              </a:cxn>
              <a:cxn ang="0">
                <a:pos x="141188" y="0"/>
              </a:cxn>
            </a:cxnLst>
            <a:rect l="0" t="0" r="r" b="b"/>
            <a:pathLst>
              <a:path w="234314" h="319405">
                <a:moveTo>
                  <a:pt x="141188" y="0"/>
                </a:moveTo>
                <a:lnTo>
                  <a:pt x="183356" y="4097"/>
                </a:lnTo>
                <a:lnTo>
                  <a:pt x="217463" y="16341"/>
                </a:lnTo>
                <a:lnTo>
                  <a:pt x="203541" y="66934"/>
                </a:lnTo>
                <a:lnTo>
                  <a:pt x="195061" y="60179"/>
                </a:lnTo>
                <a:lnTo>
                  <a:pt x="184683" y="54975"/>
                </a:lnTo>
                <a:lnTo>
                  <a:pt x="172414" y="51321"/>
                </a:lnTo>
                <a:lnTo>
                  <a:pt x="158259" y="49216"/>
                </a:lnTo>
                <a:lnTo>
                  <a:pt x="141564" y="49740"/>
                </a:lnTo>
                <a:lnTo>
                  <a:pt x="103745" y="60609"/>
                </a:lnTo>
                <a:lnTo>
                  <a:pt x="71371" y="98038"/>
                </a:lnTo>
                <a:lnTo>
                  <a:pt x="57487" y="146242"/>
                </a:lnTo>
                <a:lnTo>
                  <a:pt x="56765" y="159418"/>
                </a:lnTo>
                <a:lnTo>
                  <a:pt x="57264" y="175015"/>
                </a:lnTo>
                <a:lnTo>
                  <a:pt x="64898" y="214354"/>
                </a:lnTo>
                <a:lnTo>
                  <a:pt x="85278" y="246835"/>
                </a:lnTo>
                <a:lnTo>
                  <a:pt x="117774" y="267275"/>
                </a:lnTo>
                <a:lnTo>
                  <a:pt x="129707" y="269748"/>
                </a:lnTo>
                <a:lnTo>
                  <a:pt x="146424" y="269302"/>
                </a:lnTo>
                <a:lnTo>
                  <a:pt x="185043" y="259285"/>
                </a:lnTo>
                <a:lnTo>
                  <a:pt x="203341" y="245487"/>
                </a:lnTo>
                <a:lnTo>
                  <a:pt x="234283" y="283463"/>
                </a:lnTo>
                <a:lnTo>
                  <a:pt x="194282" y="309639"/>
                </a:lnTo>
                <a:lnTo>
                  <a:pt x="154625" y="318253"/>
                </a:lnTo>
                <a:lnTo>
                  <a:pt x="139558" y="319010"/>
                </a:lnTo>
                <a:lnTo>
                  <a:pt x="124256" y="318470"/>
                </a:lnTo>
                <a:lnTo>
                  <a:pt x="84061" y="310285"/>
                </a:lnTo>
                <a:lnTo>
                  <a:pt x="42757" y="284113"/>
                </a:lnTo>
                <a:lnTo>
                  <a:pt x="20448" y="251829"/>
                </a:lnTo>
                <a:lnTo>
                  <a:pt x="3882" y="204660"/>
                </a:lnTo>
                <a:lnTo>
                  <a:pt x="0" y="164757"/>
                </a:lnTo>
                <a:lnTo>
                  <a:pt x="398" y="149922"/>
                </a:lnTo>
                <a:lnTo>
                  <a:pt x="6496" y="109521"/>
                </a:lnTo>
                <a:lnTo>
                  <a:pt x="26056" y="64190"/>
                </a:lnTo>
                <a:lnTo>
                  <a:pt x="54004" y="32722"/>
                </a:lnTo>
                <a:lnTo>
                  <a:pt x="86677" y="11237"/>
                </a:lnTo>
                <a:lnTo>
                  <a:pt x="134384" y="142"/>
                </a:lnTo>
                <a:lnTo>
                  <a:pt x="14118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2" name="object 22"/>
          <p:cNvSpPr>
            <a:spLocks/>
          </p:cNvSpPr>
          <p:nvPr/>
        </p:nvSpPr>
        <p:spPr bwMode="auto">
          <a:xfrm>
            <a:off x="519113" y="193675"/>
            <a:ext cx="234950" cy="319088"/>
          </a:xfrm>
          <a:custGeom>
            <a:avLst/>
            <a:gdLst/>
            <a:ahLst/>
            <a:cxnLst>
              <a:cxn ang="0">
                <a:pos x="141272" y="0"/>
              </a:cxn>
              <a:cxn ang="0">
                <a:pos x="183417" y="4105"/>
              </a:cxn>
              <a:cxn ang="0">
                <a:pos x="217517" y="16372"/>
              </a:cxn>
              <a:cxn ang="0">
                <a:pos x="203600" y="66934"/>
              </a:cxn>
              <a:cxn ang="0">
                <a:pos x="195122" y="60183"/>
              </a:cxn>
              <a:cxn ang="0">
                <a:pos x="184751" y="54980"/>
              </a:cxn>
              <a:cxn ang="0">
                <a:pos x="172489" y="51326"/>
              </a:cxn>
              <a:cxn ang="0">
                <a:pos x="158336" y="49219"/>
              </a:cxn>
              <a:cxn ang="0">
                <a:pos x="141605" y="49742"/>
              </a:cxn>
              <a:cxn ang="0">
                <a:pos x="103760" y="60613"/>
              </a:cxn>
              <a:cxn ang="0">
                <a:pos x="71431" y="98047"/>
              </a:cxn>
              <a:cxn ang="0">
                <a:pos x="57578" y="146259"/>
              </a:cxn>
              <a:cxn ang="0">
                <a:pos x="56860" y="159439"/>
              </a:cxn>
              <a:cxn ang="0">
                <a:pos x="57359" y="175032"/>
              </a:cxn>
              <a:cxn ang="0">
                <a:pos x="64991" y="214368"/>
              </a:cxn>
              <a:cxn ang="0">
                <a:pos x="85365" y="246846"/>
              </a:cxn>
              <a:cxn ang="0">
                <a:pos x="117861" y="267279"/>
              </a:cxn>
              <a:cxn ang="0">
                <a:pos x="129800" y="269749"/>
              </a:cxn>
              <a:cxn ang="0">
                <a:pos x="146526" y="269302"/>
              </a:cxn>
              <a:cxn ang="0">
                <a:pos x="185149" y="259263"/>
              </a:cxn>
              <a:cxn ang="0">
                <a:pos x="203413" y="245436"/>
              </a:cxn>
              <a:cxn ang="0">
                <a:pos x="234355" y="283463"/>
              </a:cxn>
              <a:cxn ang="0">
                <a:pos x="194385" y="309626"/>
              </a:cxn>
              <a:cxn ang="0">
                <a:pos x="154713" y="318246"/>
              </a:cxn>
              <a:cxn ang="0">
                <a:pos x="139644" y="319008"/>
              </a:cxn>
              <a:cxn ang="0">
                <a:pos x="124348" y="318470"/>
              </a:cxn>
              <a:cxn ang="0">
                <a:pos x="84177" y="310300"/>
              </a:cxn>
              <a:cxn ang="0">
                <a:pos x="42833" y="284171"/>
              </a:cxn>
              <a:cxn ang="0">
                <a:pos x="20485" y="251869"/>
              </a:cxn>
              <a:cxn ang="0">
                <a:pos x="3894" y="204716"/>
              </a:cxn>
              <a:cxn ang="0">
                <a:pos x="0" y="164843"/>
              </a:cxn>
              <a:cxn ang="0">
                <a:pos x="398" y="149996"/>
              </a:cxn>
              <a:cxn ang="0">
                <a:pos x="6496" y="109581"/>
              </a:cxn>
              <a:cxn ang="0">
                <a:pos x="26059" y="64259"/>
              </a:cxn>
              <a:cxn ang="0">
                <a:pos x="53998" y="32774"/>
              </a:cxn>
              <a:cxn ang="0">
                <a:pos x="86679" y="11267"/>
              </a:cxn>
              <a:cxn ang="0">
                <a:pos x="134371" y="146"/>
              </a:cxn>
              <a:cxn ang="0">
                <a:pos x="141272" y="0"/>
              </a:cxn>
            </a:cxnLst>
            <a:rect l="0" t="0" r="r" b="b"/>
            <a:pathLst>
              <a:path w="234950" h="319405">
                <a:moveTo>
                  <a:pt x="141272" y="0"/>
                </a:moveTo>
                <a:lnTo>
                  <a:pt x="183417" y="4105"/>
                </a:lnTo>
                <a:lnTo>
                  <a:pt x="217517" y="16372"/>
                </a:lnTo>
                <a:lnTo>
                  <a:pt x="203600" y="66934"/>
                </a:lnTo>
                <a:lnTo>
                  <a:pt x="195122" y="60183"/>
                </a:lnTo>
                <a:lnTo>
                  <a:pt x="184751" y="54980"/>
                </a:lnTo>
                <a:lnTo>
                  <a:pt x="172489" y="51326"/>
                </a:lnTo>
                <a:lnTo>
                  <a:pt x="158336" y="49219"/>
                </a:lnTo>
                <a:lnTo>
                  <a:pt x="141605" y="49742"/>
                </a:lnTo>
                <a:lnTo>
                  <a:pt x="103760" y="60613"/>
                </a:lnTo>
                <a:lnTo>
                  <a:pt x="71431" y="98047"/>
                </a:lnTo>
                <a:lnTo>
                  <a:pt x="57578" y="146259"/>
                </a:lnTo>
                <a:lnTo>
                  <a:pt x="56860" y="159439"/>
                </a:lnTo>
                <a:lnTo>
                  <a:pt x="57359" y="175032"/>
                </a:lnTo>
                <a:lnTo>
                  <a:pt x="64991" y="214368"/>
                </a:lnTo>
                <a:lnTo>
                  <a:pt x="85365" y="246846"/>
                </a:lnTo>
                <a:lnTo>
                  <a:pt x="117861" y="267279"/>
                </a:lnTo>
                <a:lnTo>
                  <a:pt x="129800" y="269749"/>
                </a:lnTo>
                <a:lnTo>
                  <a:pt x="146526" y="269302"/>
                </a:lnTo>
                <a:lnTo>
                  <a:pt x="185149" y="259263"/>
                </a:lnTo>
                <a:lnTo>
                  <a:pt x="203413" y="245436"/>
                </a:lnTo>
                <a:lnTo>
                  <a:pt x="234355" y="283463"/>
                </a:lnTo>
                <a:lnTo>
                  <a:pt x="194385" y="309626"/>
                </a:lnTo>
                <a:lnTo>
                  <a:pt x="154713" y="318246"/>
                </a:lnTo>
                <a:lnTo>
                  <a:pt x="139644" y="319008"/>
                </a:lnTo>
                <a:lnTo>
                  <a:pt x="124348" y="318470"/>
                </a:lnTo>
                <a:lnTo>
                  <a:pt x="84177" y="310300"/>
                </a:lnTo>
                <a:lnTo>
                  <a:pt x="42833" y="284171"/>
                </a:lnTo>
                <a:lnTo>
                  <a:pt x="20485" y="251869"/>
                </a:lnTo>
                <a:lnTo>
                  <a:pt x="3894" y="204716"/>
                </a:lnTo>
                <a:lnTo>
                  <a:pt x="0" y="164843"/>
                </a:lnTo>
                <a:lnTo>
                  <a:pt x="398" y="149996"/>
                </a:lnTo>
                <a:lnTo>
                  <a:pt x="6496" y="109581"/>
                </a:lnTo>
                <a:lnTo>
                  <a:pt x="26059" y="64259"/>
                </a:lnTo>
                <a:lnTo>
                  <a:pt x="53998" y="32774"/>
                </a:lnTo>
                <a:lnTo>
                  <a:pt x="86679" y="11267"/>
                </a:lnTo>
                <a:lnTo>
                  <a:pt x="134371" y="146"/>
                </a:lnTo>
                <a:lnTo>
                  <a:pt x="14127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3" name="object 23"/>
          <p:cNvSpPr>
            <a:spLocks/>
          </p:cNvSpPr>
          <p:nvPr/>
        </p:nvSpPr>
        <p:spPr bwMode="auto">
          <a:xfrm>
            <a:off x="3871913" y="193675"/>
            <a:ext cx="269875" cy="319088"/>
          </a:xfrm>
          <a:custGeom>
            <a:avLst/>
            <a:gdLst/>
            <a:ahLst/>
            <a:cxnLst>
              <a:cxn ang="0">
                <a:pos x="132520" y="0"/>
              </a:cxn>
              <a:cxn ang="0">
                <a:pos x="174997" y="4960"/>
              </a:cxn>
              <a:cxn ang="0">
                <a:pos x="219773" y="27041"/>
              </a:cxn>
              <a:cxn ang="0">
                <a:pos x="250187" y="66668"/>
              </a:cxn>
              <a:cxn ang="0">
                <a:pos x="265966" y="114268"/>
              </a:cxn>
              <a:cxn ang="0">
                <a:pos x="269432" y="155534"/>
              </a:cxn>
              <a:cxn ang="0">
                <a:pos x="269058" y="170730"/>
              </a:cxn>
              <a:cxn ang="0">
                <a:pos x="263428" y="212089"/>
              </a:cxn>
              <a:cxn ang="0">
                <a:pos x="245374" y="257693"/>
              </a:cxn>
              <a:cxn ang="0">
                <a:pos x="219215" y="287808"/>
              </a:cxn>
              <a:cxn ang="0">
                <a:pos x="186870" y="308288"/>
              </a:cxn>
              <a:cxn ang="0">
                <a:pos x="136927" y="319094"/>
              </a:cxn>
              <a:cxn ang="0">
                <a:pos x="120695" y="318597"/>
              </a:cxn>
              <a:cxn ang="0">
                <a:pos x="79622" y="310410"/>
              </a:cxn>
              <a:cxn ang="0">
                <a:pos x="39867" y="283929"/>
              </a:cxn>
              <a:cxn ang="0">
                <a:pos x="19277" y="251341"/>
              </a:cxn>
              <a:cxn ang="0">
                <a:pos x="3824" y="203875"/>
              </a:cxn>
              <a:cxn ang="0">
                <a:pos x="0" y="163808"/>
              </a:cxn>
              <a:cxn ang="0">
                <a:pos x="359" y="148619"/>
              </a:cxn>
              <a:cxn ang="0">
                <a:pos x="6016" y="107725"/>
              </a:cxn>
              <a:cxn ang="0">
                <a:pos x="24281" y="62507"/>
              </a:cxn>
              <a:cxn ang="0">
                <a:pos x="50770" y="30923"/>
              </a:cxn>
              <a:cxn ang="0">
                <a:pos x="83070" y="9684"/>
              </a:cxn>
              <a:cxn ang="0">
                <a:pos x="132274" y="0"/>
              </a:cxn>
              <a:cxn ang="0">
                <a:pos x="132520" y="0"/>
              </a:cxn>
            </a:cxnLst>
            <a:rect l="0" t="0" r="r" b="b"/>
            <a:pathLst>
              <a:path w="269875" h="319405">
                <a:moveTo>
                  <a:pt x="132520" y="0"/>
                </a:moveTo>
                <a:lnTo>
                  <a:pt x="174997" y="4960"/>
                </a:lnTo>
                <a:lnTo>
                  <a:pt x="219773" y="27041"/>
                </a:lnTo>
                <a:lnTo>
                  <a:pt x="250187" y="66668"/>
                </a:lnTo>
                <a:lnTo>
                  <a:pt x="265966" y="114268"/>
                </a:lnTo>
                <a:lnTo>
                  <a:pt x="269432" y="155534"/>
                </a:lnTo>
                <a:lnTo>
                  <a:pt x="269058" y="170730"/>
                </a:lnTo>
                <a:lnTo>
                  <a:pt x="263428" y="212089"/>
                </a:lnTo>
                <a:lnTo>
                  <a:pt x="245374" y="257693"/>
                </a:lnTo>
                <a:lnTo>
                  <a:pt x="219215" y="287808"/>
                </a:lnTo>
                <a:lnTo>
                  <a:pt x="186870" y="308288"/>
                </a:lnTo>
                <a:lnTo>
                  <a:pt x="136927" y="319094"/>
                </a:lnTo>
                <a:lnTo>
                  <a:pt x="120695" y="318597"/>
                </a:lnTo>
                <a:lnTo>
                  <a:pt x="79622" y="310410"/>
                </a:lnTo>
                <a:lnTo>
                  <a:pt x="39867" y="283929"/>
                </a:lnTo>
                <a:lnTo>
                  <a:pt x="19277" y="251341"/>
                </a:lnTo>
                <a:lnTo>
                  <a:pt x="3824" y="203875"/>
                </a:lnTo>
                <a:lnTo>
                  <a:pt x="0" y="163808"/>
                </a:lnTo>
                <a:lnTo>
                  <a:pt x="359" y="148619"/>
                </a:lnTo>
                <a:lnTo>
                  <a:pt x="6016" y="107725"/>
                </a:lnTo>
                <a:lnTo>
                  <a:pt x="24281" y="62507"/>
                </a:lnTo>
                <a:lnTo>
                  <a:pt x="50770" y="30923"/>
                </a:lnTo>
                <a:lnTo>
                  <a:pt x="83070" y="9684"/>
                </a:lnTo>
                <a:lnTo>
                  <a:pt x="132274" y="0"/>
                </a:lnTo>
                <a:lnTo>
                  <a:pt x="13252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4" name="object 24"/>
          <p:cNvSpPr>
            <a:spLocks noChangeArrowheads="1"/>
          </p:cNvSpPr>
          <p:nvPr/>
        </p:nvSpPr>
        <p:spPr bwMode="auto">
          <a:xfrm>
            <a:off x="4597400" y="193675"/>
            <a:ext cx="522288" cy="319088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5" name="object 25"/>
          <p:cNvSpPr>
            <a:spLocks/>
          </p:cNvSpPr>
          <p:nvPr/>
        </p:nvSpPr>
        <p:spPr bwMode="auto">
          <a:xfrm>
            <a:off x="4654550" y="242888"/>
            <a:ext cx="157163" cy="220662"/>
          </a:xfrm>
          <a:custGeom>
            <a:avLst/>
            <a:gdLst/>
            <a:ahLst/>
            <a:cxnLst>
              <a:cxn ang="0">
                <a:pos x="75747" y="0"/>
              </a:cxn>
              <a:cxn ang="0">
                <a:pos x="37865" y="10622"/>
              </a:cxn>
              <a:cxn ang="0">
                <a:pos x="13671" y="42713"/>
              </a:cxn>
              <a:cxn ang="0">
                <a:pos x="697" y="90403"/>
              </a:cxn>
              <a:cxn ang="0">
                <a:pos x="0" y="103254"/>
              </a:cxn>
              <a:cxn ang="0">
                <a:pos x="336" y="119787"/>
              </a:cxn>
              <a:cxn ang="0">
                <a:pos x="5680" y="160858"/>
              </a:cxn>
              <a:cxn ang="0">
                <a:pos x="26095" y="202478"/>
              </a:cxn>
              <a:cxn ang="0">
                <a:pos x="59241" y="220963"/>
              </a:cxn>
              <a:cxn ang="0">
                <a:pos x="76644" y="220658"/>
              </a:cxn>
              <a:cxn ang="0">
                <a:pos x="114897" y="210453"/>
              </a:cxn>
              <a:cxn ang="0">
                <a:pos x="143659" y="175795"/>
              </a:cxn>
              <a:cxn ang="0">
                <a:pos x="155188" y="125703"/>
              </a:cxn>
              <a:cxn ang="0">
                <a:pos x="155747" y="110878"/>
              </a:cxn>
              <a:cxn ang="0">
                <a:pos x="155059" y="91059"/>
              </a:cxn>
              <a:cxn ang="0">
                <a:pos x="144711" y="43453"/>
              </a:cxn>
              <a:cxn ang="0">
                <a:pos x="111584" y="7207"/>
              </a:cxn>
              <a:cxn ang="0">
                <a:pos x="75747" y="0"/>
              </a:cxn>
            </a:cxnLst>
            <a:rect l="0" t="0" r="r" b="b"/>
            <a:pathLst>
              <a:path w="156210" h="220979">
                <a:moveTo>
                  <a:pt x="75747" y="0"/>
                </a:moveTo>
                <a:lnTo>
                  <a:pt x="37865" y="10622"/>
                </a:lnTo>
                <a:lnTo>
                  <a:pt x="13671" y="42713"/>
                </a:lnTo>
                <a:lnTo>
                  <a:pt x="697" y="90403"/>
                </a:lnTo>
                <a:lnTo>
                  <a:pt x="0" y="103254"/>
                </a:lnTo>
                <a:lnTo>
                  <a:pt x="336" y="119787"/>
                </a:lnTo>
                <a:lnTo>
                  <a:pt x="5680" y="160858"/>
                </a:lnTo>
                <a:lnTo>
                  <a:pt x="26095" y="202478"/>
                </a:lnTo>
                <a:lnTo>
                  <a:pt x="59241" y="220963"/>
                </a:lnTo>
                <a:lnTo>
                  <a:pt x="76644" y="220658"/>
                </a:lnTo>
                <a:lnTo>
                  <a:pt x="114897" y="210453"/>
                </a:lnTo>
                <a:lnTo>
                  <a:pt x="143659" y="175795"/>
                </a:lnTo>
                <a:lnTo>
                  <a:pt x="155188" y="125703"/>
                </a:lnTo>
                <a:lnTo>
                  <a:pt x="155747" y="110878"/>
                </a:lnTo>
                <a:lnTo>
                  <a:pt x="155059" y="91059"/>
                </a:lnTo>
                <a:lnTo>
                  <a:pt x="144711" y="43453"/>
                </a:lnTo>
                <a:lnTo>
                  <a:pt x="111584" y="7207"/>
                </a:lnTo>
                <a:lnTo>
                  <a:pt x="7574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6" name="object 26"/>
          <p:cNvSpPr>
            <a:spLocks/>
          </p:cNvSpPr>
          <p:nvPr/>
        </p:nvSpPr>
        <p:spPr bwMode="auto">
          <a:xfrm>
            <a:off x="4916488" y="198438"/>
            <a:ext cx="203200" cy="309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3179" y="0"/>
              </a:cxn>
              <a:cxn ang="0">
                <a:pos x="203179" y="48646"/>
              </a:cxn>
              <a:cxn ang="0">
                <a:pos x="54711" y="48646"/>
              </a:cxn>
              <a:cxn ang="0">
                <a:pos x="54711" y="120914"/>
              </a:cxn>
              <a:cxn ang="0">
                <a:pos x="163189" y="120914"/>
              </a:cxn>
              <a:cxn ang="0">
                <a:pos x="163189" y="167396"/>
              </a:cxn>
              <a:cxn ang="0">
                <a:pos x="54711" y="167396"/>
              </a:cxn>
              <a:cxn ang="0">
                <a:pos x="54711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203200" h="308609">
                <a:moveTo>
                  <a:pt x="0" y="0"/>
                </a:moveTo>
                <a:lnTo>
                  <a:pt x="203179" y="0"/>
                </a:lnTo>
                <a:lnTo>
                  <a:pt x="203179" y="48646"/>
                </a:lnTo>
                <a:lnTo>
                  <a:pt x="54711" y="48646"/>
                </a:lnTo>
                <a:lnTo>
                  <a:pt x="54711" y="120914"/>
                </a:lnTo>
                <a:lnTo>
                  <a:pt x="163189" y="120914"/>
                </a:lnTo>
                <a:lnTo>
                  <a:pt x="163189" y="167396"/>
                </a:lnTo>
                <a:lnTo>
                  <a:pt x="54711" y="167396"/>
                </a:lnTo>
                <a:lnTo>
                  <a:pt x="54711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7" name="object 27"/>
          <p:cNvSpPr>
            <a:spLocks/>
          </p:cNvSpPr>
          <p:nvPr/>
        </p:nvSpPr>
        <p:spPr bwMode="auto">
          <a:xfrm>
            <a:off x="4597400" y="193675"/>
            <a:ext cx="269875" cy="319088"/>
          </a:xfrm>
          <a:custGeom>
            <a:avLst/>
            <a:gdLst/>
            <a:ahLst/>
            <a:cxnLst>
              <a:cxn ang="0">
                <a:pos x="132520" y="0"/>
              </a:cxn>
              <a:cxn ang="0">
                <a:pos x="174997" y="4960"/>
              </a:cxn>
              <a:cxn ang="0">
                <a:pos x="219773" y="27041"/>
              </a:cxn>
              <a:cxn ang="0">
                <a:pos x="250187" y="66668"/>
              </a:cxn>
              <a:cxn ang="0">
                <a:pos x="265966" y="114268"/>
              </a:cxn>
              <a:cxn ang="0">
                <a:pos x="269432" y="155534"/>
              </a:cxn>
              <a:cxn ang="0">
                <a:pos x="269058" y="170730"/>
              </a:cxn>
              <a:cxn ang="0">
                <a:pos x="263428" y="212089"/>
              </a:cxn>
              <a:cxn ang="0">
                <a:pos x="245374" y="257693"/>
              </a:cxn>
              <a:cxn ang="0">
                <a:pos x="219215" y="287808"/>
              </a:cxn>
              <a:cxn ang="0">
                <a:pos x="186870" y="308288"/>
              </a:cxn>
              <a:cxn ang="0">
                <a:pos x="136927" y="319094"/>
              </a:cxn>
              <a:cxn ang="0">
                <a:pos x="120695" y="318597"/>
              </a:cxn>
              <a:cxn ang="0">
                <a:pos x="79622" y="310410"/>
              </a:cxn>
              <a:cxn ang="0">
                <a:pos x="39867" y="283929"/>
              </a:cxn>
              <a:cxn ang="0">
                <a:pos x="19277" y="251341"/>
              </a:cxn>
              <a:cxn ang="0">
                <a:pos x="3824" y="203875"/>
              </a:cxn>
              <a:cxn ang="0">
                <a:pos x="0" y="163808"/>
              </a:cxn>
              <a:cxn ang="0">
                <a:pos x="359" y="148619"/>
              </a:cxn>
              <a:cxn ang="0">
                <a:pos x="6016" y="107725"/>
              </a:cxn>
              <a:cxn ang="0">
                <a:pos x="24281" y="62507"/>
              </a:cxn>
              <a:cxn ang="0">
                <a:pos x="50770" y="30923"/>
              </a:cxn>
              <a:cxn ang="0">
                <a:pos x="83070" y="9684"/>
              </a:cxn>
              <a:cxn ang="0">
                <a:pos x="132274" y="0"/>
              </a:cxn>
              <a:cxn ang="0">
                <a:pos x="132520" y="0"/>
              </a:cxn>
            </a:cxnLst>
            <a:rect l="0" t="0" r="r" b="b"/>
            <a:pathLst>
              <a:path w="269875" h="319405">
                <a:moveTo>
                  <a:pt x="132520" y="0"/>
                </a:moveTo>
                <a:lnTo>
                  <a:pt x="174997" y="4960"/>
                </a:lnTo>
                <a:lnTo>
                  <a:pt x="219773" y="27041"/>
                </a:lnTo>
                <a:lnTo>
                  <a:pt x="250187" y="66668"/>
                </a:lnTo>
                <a:lnTo>
                  <a:pt x="265966" y="114268"/>
                </a:lnTo>
                <a:lnTo>
                  <a:pt x="269432" y="155534"/>
                </a:lnTo>
                <a:lnTo>
                  <a:pt x="269058" y="170730"/>
                </a:lnTo>
                <a:lnTo>
                  <a:pt x="263428" y="212089"/>
                </a:lnTo>
                <a:lnTo>
                  <a:pt x="245374" y="257693"/>
                </a:lnTo>
                <a:lnTo>
                  <a:pt x="219215" y="287808"/>
                </a:lnTo>
                <a:lnTo>
                  <a:pt x="186870" y="308288"/>
                </a:lnTo>
                <a:lnTo>
                  <a:pt x="136927" y="319094"/>
                </a:lnTo>
                <a:lnTo>
                  <a:pt x="120695" y="318597"/>
                </a:lnTo>
                <a:lnTo>
                  <a:pt x="79622" y="310410"/>
                </a:lnTo>
                <a:lnTo>
                  <a:pt x="39867" y="283929"/>
                </a:lnTo>
                <a:lnTo>
                  <a:pt x="19277" y="251341"/>
                </a:lnTo>
                <a:lnTo>
                  <a:pt x="3824" y="203875"/>
                </a:lnTo>
                <a:lnTo>
                  <a:pt x="0" y="163808"/>
                </a:lnTo>
                <a:lnTo>
                  <a:pt x="359" y="148619"/>
                </a:lnTo>
                <a:lnTo>
                  <a:pt x="6016" y="107725"/>
                </a:lnTo>
                <a:lnTo>
                  <a:pt x="24281" y="62507"/>
                </a:lnTo>
                <a:lnTo>
                  <a:pt x="50770" y="30923"/>
                </a:lnTo>
                <a:lnTo>
                  <a:pt x="83070" y="9684"/>
                </a:lnTo>
                <a:lnTo>
                  <a:pt x="132274" y="0"/>
                </a:lnTo>
                <a:lnTo>
                  <a:pt x="13252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8" name="object 28"/>
          <p:cNvSpPr>
            <a:spLocks noChangeArrowheads="1"/>
          </p:cNvSpPr>
          <p:nvPr/>
        </p:nvSpPr>
        <p:spPr bwMode="auto">
          <a:xfrm>
            <a:off x="5270500" y="193675"/>
            <a:ext cx="2001838" cy="319088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69" name="object 29"/>
          <p:cNvSpPr>
            <a:spLocks/>
          </p:cNvSpPr>
          <p:nvPr/>
        </p:nvSpPr>
        <p:spPr bwMode="auto">
          <a:xfrm>
            <a:off x="6873875" y="288925"/>
            <a:ext cx="73025" cy="114300"/>
          </a:xfrm>
          <a:custGeom>
            <a:avLst/>
            <a:gdLst/>
            <a:ahLst/>
            <a:cxnLst>
              <a:cxn ang="0">
                <a:pos x="37094" y="0"/>
              </a:cxn>
              <a:cxn ang="0">
                <a:pos x="0" y="113903"/>
              </a:cxn>
              <a:cxn ang="0">
                <a:pos x="74157" y="113903"/>
              </a:cxn>
              <a:cxn ang="0">
                <a:pos x="37094" y="0"/>
              </a:cxn>
            </a:cxnLst>
            <a:rect l="0" t="0" r="r" b="b"/>
            <a:pathLst>
              <a:path w="74295" h="114300">
                <a:moveTo>
                  <a:pt x="37094" y="0"/>
                </a:moveTo>
                <a:lnTo>
                  <a:pt x="0" y="113903"/>
                </a:lnTo>
                <a:lnTo>
                  <a:pt x="74157" y="113903"/>
                </a:lnTo>
                <a:lnTo>
                  <a:pt x="37094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0" name="object 30"/>
          <p:cNvSpPr>
            <a:spLocks/>
          </p:cNvSpPr>
          <p:nvPr/>
        </p:nvSpPr>
        <p:spPr bwMode="auto">
          <a:xfrm>
            <a:off x="6638925" y="246063"/>
            <a:ext cx="93663" cy="101600"/>
          </a:xfrm>
          <a:custGeom>
            <a:avLst/>
            <a:gdLst/>
            <a:ahLst/>
            <a:cxnLst>
              <a:cxn ang="0">
                <a:pos x="16642" y="0"/>
              </a:cxn>
              <a:cxn ang="0">
                <a:pos x="10942" y="0"/>
              </a:cxn>
              <a:cxn ang="0">
                <a:pos x="5333" y="274"/>
              </a:cxn>
              <a:cxn ang="0">
                <a:pos x="0" y="1036"/>
              </a:cxn>
              <a:cxn ang="0">
                <a:pos x="0" y="99821"/>
              </a:cxn>
              <a:cxn ang="0">
                <a:pos x="9296" y="100736"/>
              </a:cxn>
              <a:cxn ang="0">
                <a:pos x="16520" y="101224"/>
              </a:cxn>
              <a:cxn ang="0">
                <a:pos x="21854" y="101224"/>
              </a:cxn>
              <a:cxn ang="0">
                <a:pos x="63458" y="95482"/>
              </a:cxn>
              <a:cxn ang="0">
                <a:pos x="93145" y="58795"/>
              </a:cxn>
              <a:cxn ang="0">
                <a:pos x="92093" y="43435"/>
              </a:cxn>
              <a:cxn ang="0">
                <a:pos x="61224" y="6333"/>
              </a:cxn>
              <a:cxn ang="0">
                <a:pos x="16642" y="0"/>
              </a:cxn>
            </a:cxnLst>
            <a:rect l="0" t="0" r="r" b="b"/>
            <a:pathLst>
              <a:path w="93345" h="101600">
                <a:moveTo>
                  <a:pt x="16642" y="0"/>
                </a:moveTo>
                <a:lnTo>
                  <a:pt x="10942" y="0"/>
                </a:lnTo>
                <a:lnTo>
                  <a:pt x="5333" y="274"/>
                </a:lnTo>
                <a:lnTo>
                  <a:pt x="0" y="1036"/>
                </a:lnTo>
                <a:lnTo>
                  <a:pt x="0" y="99821"/>
                </a:lnTo>
                <a:lnTo>
                  <a:pt x="9296" y="100736"/>
                </a:lnTo>
                <a:lnTo>
                  <a:pt x="16520" y="101224"/>
                </a:lnTo>
                <a:lnTo>
                  <a:pt x="21854" y="101224"/>
                </a:lnTo>
                <a:lnTo>
                  <a:pt x="63458" y="95482"/>
                </a:lnTo>
                <a:lnTo>
                  <a:pt x="93145" y="58795"/>
                </a:lnTo>
                <a:lnTo>
                  <a:pt x="92093" y="43435"/>
                </a:lnTo>
                <a:lnTo>
                  <a:pt x="61224" y="6333"/>
                </a:lnTo>
                <a:lnTo>
                  <a:pt x="1664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1" name="object 31"/>
          <p:cNvSpPr>
            <a:spLocks/>
          </p:cNvSpPr>
          <p:nvPr/>
        </p:nvSpPr>
        <p:spPr bwMode="auto">
          <a:xfrm>
            <a:off x="7078663" y="198438"/>
            <a:ext cx="193675" cy="309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11" y="0"/>
              </a:cxn>
              <a:cxn ang="0">
                <a:pos x="54711" y="259841"/>
              </a:cxn>
              <a:cxn ang="0">
                <a:pos x="194157" y="259841"/>
              </a:cxn>
              <a:cxn ang="0">
                <a:pos x="194157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4309" h="308609">
                <a:moveTo>
                  <a:pt x="0" y="0"/>
                </a:moveTo>
                <a:lnTo>
                  <a:pt x="54711" y="0"/>
                </a:lnTo>
                <a:lnTo>
                  <a:pt x="54711" y="259841"/>
                </a:lnTo>
                <a:lnTo>
                  <a:pt x="194157" y="259841"/>
                </a:lnTo>
                <a:lnTo>
                  <a:pt x="194157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2" name="object 32"/>
          <p:cNvSpPr>
            <a:spLocks/>
          </p:cNvSpPr>
          <p:nvPr/>
        </p:nvSpPr>
        <p:spPr bwMode="auto">
          <a:xfrm>
            <a:off x="6465888" y="198438"/>
            <a:ext cx="55562" cy="309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44" y="0"/>
              </a:cxn>
              <a:cxn ang="0">
                <a:pos x="54744" y="308491"/>
              </a:cxn>
              <a:cxn ang="0">
                <a:pos x="0" y="308491"/>
              </a:cxn>
              <a:cxn ang="0">
                <a:pos x="0" y="0"/>
              </a:cxn>
            </a:cxnLst>
            <a:rect l="0" t="0" r="r" b="b"/>
            <a:pathLst>
              <a:path w="55245" h="308609">
                <a:moveTo>
                  <a:pt x="0" y="0"/>
                </a:moveTo>
                <a:lnTo>
                  <a:pt x="54744" y="0"/>
                </a:lnTo>
                <a:lnTo>
                  <a:pt x="54744" y="308491"/>
                </a:lnTo>
                <a:lnTo>
                  <a:pt x="0" y="308491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3" name="object 33"/>
          <p:cNvSpPr>
            <a:spLocks/>
          </p:cNvSpPr>
          <p:nvPr/>
        </p:nvSpPr>
        <p:spPr bwMode="auto">
          <a:xfrm>
            <a:off x="5913438" y="198438"/>
            <a:ext cx="223837" cy="314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273" y="0"/>
              </a:cxn>
              <a:cxn ang="0">
                <a:pos x="171937" y="186202"/>
              </a:cxn>
              <a:cxn ang="0">
                <a:pos x="171937" y="0"/>
              </a:cxn>
              <a:cxn ang="0">
                <a:pos x="224637" y="0"/>
              </a:cxn>
              <a:cxn ang="0">
                <a:pos x="224637" y="312816"/>
              </a:cxn>
              <a:cxn ang="0">
                <a:pos x="202295" y="312816"/>
              </a:cxn>
              <a:cxn ang="0">
                <a:pos x="52577" y="117469"/>
              </a:cxn>
              <a:cxn ang="0">
                <a:pos x="52577" y="308731"/>
              </a:cxn>
              <a:cxn ang="0">
                <a:pos x="0" y="308731"/>
              </a:cxn>
              <a:cxn ang="0">
                <a:pos x="0" y="0"/>
              </a:cxn>
            </a:cxnLst>
            <a:rect l="0" t="0" r="r" b="b"/>
            <a:pathLst>
              <a:path w="224789" h="313055">
                <a:moveTo>
                  <a:pt x="0" y="0"/>
                </a:moveTo>
                <a:lnTo>
                  <a:pt x="26273" y="0"/>
                </a:lnTo>
                <a:lnTo>
                  <a:pt x="171937" y="186202"/>
                </a:lnTo>
                <a:lnTo>
                  <a:pt x="171937" y="0"/>
                </a:lnTo>
                <a:lnTo>
                  <a:pt x="224637" y="0"/>
                </a:lnTo>
                <a:lnTo>
                  <a:pt x="224637" y="312816"/>
                </a:lnTo>
                <a:lnTo>
                  <a:pt x="202295" y="312816"/>
                </a:lnTo>
                <a:lnTo>
                  <a:pt x="52577" y="117469"/>
                </a:lnTo>
                <a:lnTo>
                  <a:pt x="52577" y="308731"/>
                </a:lnTo>
                <a:lnTo>
                  <a:pt x="0" y="308731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4" name="object 34"/>
          <p:cNvSpPr>
            <a:spLocks/>
          </p:cNvSpPr>
          <p:nvPr/>
        </p:nvSpPr>
        <p:spPr bwMode="auto">
          <a:xfrm>
            <a:off x="5619750" y="198438"/>
            <a:ext cx="230188" cy="314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11" y="0"/>
              </a:cxn>
              <a:cxn ang="0">
                <a:pos x="54711" y="209184"/>
              </a:cxn>
              <a:cxn ang="0">
                <a:pos x="56032" y="222967"/>
              </a:cxn>
              <a:cxn ang="0">
                <a:pos x="77127" y="255063"/>
              </a:cxn>
              <a:cxn ang="0">
                <a:pos x="100244" y="264352"/>
              </a:cxn>
              <a:cxn ang="0">
                <a:pos x="118032" y="264088"/>
              </a:cxn>
              <a:cxn ang="0">
                <a:pos x="162740" y="243405"/>
              </a:cxn>
              <a:cxn ang="0">
                <a:pos x="174345" y="0"/>
              </a:cxn>
              <a:cxn ang="0">
                <a:pos x="229087" y="0"/>
              </a:cxn>
              <a:cxn ang="0">
                <a:pos x="229087" y="212354"/>
              </a:cxn>
              <a:cxn ang="0">
                <a:pos x="228303" y="226711"/>
              </a:cxn>
              <a:cxn ang="0">
                <a:pos x="216555" y="263827"/>
              </a:cxn>
              <a:cxn ang="0">
                <a:pos x="179802" y="298180"/>
              </a:cxn>
              <a:cxn ang="0">
                <a:pos x="131381" y="312837"/>
              </a:cxn>
              <a:cxn ang="0">
                <a:pos x="117647" y="313744"/>
              </a:cxn>
              <a:cxn ang="0">
                <a:pos x="101322" y="313276"/>
              </a:cxn>
              <a:cxn ang="0">
                <a:pos x="60843" y="305878"/>
              </a:cxn>
              <a:cxn ang="0">
                <a:pos x="22253" y="280164"/>
              </a:cxn>
              <a:cxn ang="0">
                <a:pos x="1690" y="234345"/>
              </a:cxn>
              <a:cxn ang="0">
                <a:pos x="222" y="220520"/>
              </a:cxn>
              <a:cxn ang="0">
                <a:pos x="0" y="0"/>
              </a:cxn>
            </a:cxnLst>
            <a:rect l="0" t="0" r="r" b="b"/>
            <a:pathLst>
              <a:path w="229235" h="314325">
                <a:moveTo>
                  <a:pt x="0" y="0"/>
                </a:moveTo>
                <a:lnTo>
                  <a:pt x="54711" y="0"/>
                </a:lnTo>
                <a:lnTo>
                  <a:pt x="54711" y="209184"/>
                </a:lnTo>
                <a:lnTo>
                  <a:pt x="56032" y="222967"/>
                </a:lnTo>
                <a:lnTo>
                  <a:pt x="77127" y="255063"/>
                </a:lnTo>
                <a:lnTo>
                  <a:pt x="100244" y="264352"/>
                </a:lnTo>
                <a:lnTo>
                  <a:pt x="118032" y="264088"/>
                </a:lnTo>
                <a:lnTo>
                  <a:pt x="162740" y="243405"/>
                </a:lnTo>
                <a:lnTo>
                  <a:pt x="174345" y="0"/>
                </a:lnTo>
                <a:lnTo>
                  <a:pt x="229087" y="0"/>
                </a:lnTo>
                <a:lnTo>
                  <a:pt x="229087" y="212354"/>
                </a:lnTo>
                <a:lnTo>
                  <a:pt x="228303" y="226711"/>
                </a:lnTo>
                <a:lnTo>
                  <a:pt x="216555" y="263827"/>
                </a:lnTo>
                <a:lnTo>
                  <a:pt x="179802" y="298180"/>
                </a:lnTo>
                <a:lnTo>
                  <a:pt x="131381" y="312837"/>
                </a:lnTo>
                <a:lnTo>
                  <a:pt x="117647" y="313744"/>
                </a:lnTo>
                <a:lnTo>
                  <a:pt x="101322" y="313276"/>
                </a:lnTo>
                <a:lnTo>
                  <a:pt x="60843" y="305878"/>
                </a:lnTo>
                <a:lnTo>
                  <a:pt x="22253" y="280164"/>
                </a:lnTo>
                <a:lnTo>
                  <a:pt x="1690" y="234345"/>
                </a:lnTo>
                <a:lnTo>
                  <a:pt x="222" y="220520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5" name="object 35"/>
          <p:cNvSpPr>
            <a:spLocks/>
          </p:cNvSpPr>
          <p:nvPr/>
        </p:nvSpPr>
        <p:spPr bwMode="auto">
          <a:xfrm>
            <a:off x="5270500" y="198438"/>
            <a:ext cx="315913" cy="314325"/>
          </a:xfrm>
          <a:custGeom>
            <a:avLst/>
            <a:gdLst/>
            <a:ahLst/>
            <a:cxnLst>
              <a:cxn ang="0">
                <a:pos x="62087" y="0"/>
              </a:cxn>
              <a:cxn ang="0">
                <a:pos x="91165" y="0"/>
              </a:cxn>
              <a:cxn ang="0">
                <a:pos x="157977" y="207904"/>
              </a:cxn>
              <a:cxn ang="0">
                <a:pos x="223265" y="0"/>
              </a:cxn>
              <a:cxn ang="0">
                <a:pos x="252069" y="0"/>
              </a:cxn>
              <a:cxn ang="0">
                <a:pos x="315071" y="308731"/>
              </a:cxn>
              <a:cxn ang="0">
                <a:pos x="261975" y="308731"/>
              </a:cxn>
              <a:cxn ang="0">
                <a:pos x="229971" y="142372"/>
              </a:cxn>
              <a:cxn ang="0">
                <a:pos x="167883" y="312816"/>
              </a:cxn>
              <a:cxn ang="0">
                <a:pos x="148315" y="312816"/>
              </a:cxn>
              <a:cxn ang="0">
                <a:pos x="86105" y="142372"/>
              </a:cxn>
              <a:cxn ang="0">
                <a:pos x="52821" y="308731"/>
              </a:cxn>
              <a:cxn ang="0">
                <a:pos x="0" y="308731"/>
              </a:cxn>
              <a:cxn ang="0">
                <a:pos x="62087" y="0"/>
              </a:cxn>
            </a:cxnLst>
            <a:rect l="0" t="0" r="r" b="b"/>
            <a:pathLst>
              <a:path w="315595" h="313055">
                <a:moveTo>
                  <a:pt x="62087" y="0"/>
                </a:moveTo>
                <a:lnTo>
                  <a:pt x="91165" y="0"/>
                </a:lnTo>
                <a:lnTo>
                  <a:pt x="157977" y="207904"/>
                </a:lnTo>
                <a:lnTo>
                  <a:pt x="223265" y="0"/>
                </a:lnTo>
                <a:lnTo>
                  <a:pt x="252069" y="0"/>
                </a:lnTo>
                <a:lnTo>
                  <a:pt x="315071" y="308731"/>
                </a:lnTo>
                <a:lnTo>
                  <a:pt x="261975" y="308731"/>
                </a:lnTo>
                <a:lnTo>
                  <a:pt x="229971" y="142372"/>
                </a:lnTo>
                <a:lnTo>
                  <a:pt x="167883" y="312816"/>
                </a:lnTo>
                <a:lnTo>
                  <a:pt x="148315" y="312816"/>
                </a:lnTo>
                <a:lnTo>
                  <a:pt x="86105" y="142372"/>
                </a:lnTo>
                <a:lnTo>
                  <a:pt x="52821" y="308731"/>
                </a:lnTo>
                <a:lnTo>
                  <a:pt x="0" y="308731"/>
                </a:lnTo>
                <a:lnTo>
                  <a:pt x="6208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6" name="object 36"/>
          <p:cNvSpPr>
            <a:spLocks/>
          </p:cNvSpPr>
          <p:nvPr/>
        </p:nvSpPr>
        <p:spPr bwMode="auto">
          <a:xfrm>
            <a:off x="6584950" y="196850"/>
            <a:ext cx="204788" cy="311150"/>
          </a:xfrm>
          <a:custGeom>
            <a:avLst/>
            <a:gdLst/>
            <a:ahLst/>
            <a:cxnLst>
              <a:cxn ang="0">
                <a:pos x="64007" y="0"/>
              </a:cxn>
              <a:cxn ang="0">
                <a:pos x="110195" y="2699"/>
              </a:cxn>
              <a:cxn ang="0">
                <a:pos x="156951" y="14793"/>
              </a:cxn>
              <a:cxn ang="0">
                <a:pos x="194038" y="47937"/>
              </a:cxn>
              <a:cxn ang="0">
                <a:pos x="204374" y="85149"/>
              </a:cxn>
              <a:cxn ang="0">
                <a:pos x="203710" y="102035"/>
              </a:cxn>
              <a:cxn ang="0">
                <a:pos x="193198" y="144179"/>
              </a:cxn>
              <a:cxn ang="0">
                <a:pos x="159323" y="181214"/>
              </a:cxn>
              <a:cxn ang="0">
                <a:pos x="119044" y="195289"/>
              </a:cxn>
              <a:cxn ang="0">
                <a:pos x="85117" y="198433"/>
              </a:cxn>
              <a:cxn ang="0">
                <a:pos x="71845" y="198215"/>
              </a:cxn>
              <a:cxn ang="0">
                <a:pos x="59737" y="197491"/>
              </a:cxn>
              <a:cxn ang="0">
                <a:pos x="54711" y="310499"/>
              </a:cxn>
              <a:cxn ang="0">
                <a:pos x="0" y="310499"/>
              </a:cxn>
              <a:cxn ang="0">
                <a:pos x="0" y="2285"/>
              </a:cxn>
              <a:cxn ang="0">
                <a:pos x="48984" y="375"/>
              </a:cxn>
              <a:cxn ang="0">
                <a:pos x="63844" y="0"/>
              </a:cxn>
              <a:cxn ang="0">
                <a:pos x="64007" y="0"/>
              </a:cxn>
            </a:cxnLst>
            <a:rect l="0" t="0" r="r" b="b"/>
            <a:pathLst>
              <a:path w="204470" h="310515">
                <a:moveTo>
                  <a:pt x="64007" y="0"/>
                </a:moveTo>
                <a:lnTo>
                  <a:pt x="110195" y="2699"/>
                </a:lnTo>
                <a:lnTo>
                  <a:pt x="156951" y="14793"/>
                </a:lnTo>
                <a:lnTo>
                  <a:pt x="194038" y="47937"/>
                </a:lnTo>
                <a:lnTo>
                  <a:pt x="204374" y="85149"/>
                </a:lnTo>
                <a:lnTo>
                  <a:pt x="203710" y="102035"/>
                </a:lnTo>
                <a:lnTo>
                  <a:pt x="193198" y="144179"/>
                </a:lnTo>
                <a:lnTo>
                  <a:pt x="159323" y="181214"/>
                </a:lnTo>
                <a:lnTo>
                  <a:pt x="119044" y="195289"/>
                </a:lnTo>
                <a:lnTo>
                  <a:pt x="85117" y="198433"/>
                </a:lnTo>
                <a:lnTo>
                  <a:pt x="71845" y="198215"/>
                </a:lnTo>
                <a:lnTo>
                  <a:pt x="59737" y="197491"/>
                </a:lnTo>
                <a:lnTo>
                  <a:pt x="54711" y="310499"/>
                </a:lnTo>
                <a:lnTo>
                  <a:pt x="0" y="310499"/>
                </a:lnTo>
                <a:lnTo>
                  <a:pt x="0" y="2285"/>
                </a:lnTo>
                <a:lnTo>
                  <a:pt x="48984" y="375"/>
                </a:lnTo>
                <a:lnTo>
                  <a:pt x="63844" y="0"/>
                </a:lnTo>
                <a:lnTo>
                  <a:pt x="6400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7" name="object 37"/>
          <p:cNvSpPr>
            <a:spLocks/>
          </p:cNvSpPr>
          <p:nvPr/>
        </p:nvSpPr>
        <p:spPr bwMode="auto">
          <a:xfrm>
            <a:off x="6775450" y="195263"/>
            <a:ext cx="271463" cy="312737"/>
          </a:xfrm>
          <a:custGeom>
            <a:avLst/>
            <a:gdLst/>
            <a:ahLst/>
            <a:cxnLst>
              <a:cxn ang="0">
                <a:pos x="123078" y="0"/>
              </a:cxn>
              <a:cxn ang="0">
                <a:pos x="147065" y="0"/>
              </a:cxn>
              <a:cxn ang="0">
                <a:pos x="271028" y="312663"/>
              </a:cxn>
              <a:cxn ang="0">
                <a:pos x="210586" y="312663"/>
              </a:cxn>
              <a:cxn ang="0">
                <a:pos x="188092" y="250179"/>
              </a:cxn>
              <a:cxn ang="0">
                <a:pos x="82448" y="250179"/>
              </a:cxn>
              <a:cxn ang="0">
                <a:pos x="60959" y="312663"/>
              </a:cxn>
              <a:cxn ang="0">
                <a:pos x="0" y="312663"/>
              </a:cxn>
              <a:cxn ang="0">
                <a:pos x="123078" y="0"/>
              </a:cxn>
            </a:cxnLst>
            <a:rect l="0" t="0" r="r" b="b"/>
            <a:pathLst>
              <a:path w="271145" h="313055">
                <a:moveTo>
                  <a:pt x="123078" y="0"/>
                </a:moveTo>
                <a:lnTo>
                  <a:pt x="147065" y="0"/>
                </a:lnTo>
                <a:lnTo>
                  <a:pt x="271028" y="312663"/>
                </a:lnTo>
                <a:lnTo>
                  <a:pt x="210586" y="312663"/>
                </a:lnTo>
                <a:lnTo>
                  <a:pt x="188092" y="250179"/>
                </a:lnTo>
                <a:lnTo>
                  <a:pt x="82448" y="250179"/>
                </a:lnTo>
                <a:lnTo>
                  <a:pt x="60959" y="312663"/>
                </a:lnTo>
                <a:lnTo>
                  <a:pt x="0" y="312663"/>
                </a:lnTo>
                <a:lnTo>
                  <a:pt x="12307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8" name="object 38"/>
          <p:cNvSpPr>
            <a:spLocks/>
          </p:cNvSpPr>
          <p:nvPr/>
        </p:nvSpPr>
        <p:spPr bwMode="auto">
          <a:xfrm>
            <a:off x="6186488" y="193675"/>
            <a:ext cx="233362" cy="319088"/>
          </a:xfrm>
          <a:custGeom>
            <a:avLst/>
            <a:gdLst/>
            <a:ahLst/>
            <a:cxnLst>
              <a:cxn ang="0">
                <a:pos x="141212" y="0"/>
              </a:cxn>
              <a:cxn ang="0">
                <a:pos x="183371" y="4099"/>
              </a:cxn>
              <a:cxn ang="0">
                <a:pos x="217480" y="16346"/>
              </a:cxn>
              <a:cxn ang="0">
                <a:pos x="203543" y="66934"/>
              </a:cxn>
              <a:cxn ang="0">
                <a:pos x="195065" y="60179"/>
              </a:cxn>
              <a:cxn ang="0">
                <a:pos x="184690" y="54974"/>
              </a:cxn>
              <a:cxn ang="0">
                <a:pos x="172424" y="51320"/>
              </a:cxn>
              <a:cxn ang="0">
                <a:pos x="158267" y="49216"/>
              </a:cxn>
              <a:cxn ang="0">
                <a:pos x="141571" y="49740"/>
              </a:cxn>
              <a:cxn ang="0">
                <a:pos x="103754" y="60609"/>
              </a:cxn>
              <a:cxn ang="0">
                <a:pos x="71388" y="98039"/>
              </a:cxn>
              <a:cxn ang="0">
                <a:pos x="57503" y="146244"/>
              </a:cxn>
              <a:cxn ang="0">
                <a:pos x="56780" y="159420"/>
              </a:cxn>
              <a:cxn ang="0">
                <a:pos x="57279" y="175017"/>
              </a:cxn>
              <a:cxn ang="0">
                <a:pos x="64913" y="214355"/>
              </a:cxn>
              <a:cxn ang="0">
                <a:pos x="85293" y="246836"/>
              </a:cxn>
              <a:cxn ang="0">
                <a:pos x="117785" y="267275"/>
              </a:cxn>
              <a:cxn ang="0">
                <a:pos x="129719" y="269748"/>
              </a:cxn>
              <a:cxn ang="0">
                <a:pos x="146440" y="269302"/>
              </a:cxn>
              <a:cxn ang="0">
                <a:pos x="185061" y="259283"/>
              </a:cxn>
              <a:cxn ang="0">
                <a:pos x="203352" y="245482"/>
              </a:cxn>
              <a:cxn ang="0">
                <a:pos x="234298" y="283463"/>
              </a:cxn>
              <a:cxn ang="0">
                <a:pos x="194298" y="309638"/>
              </a:cxn>
              <a:cxn ang="0">
                <a:pos x="154644" y="318253"/>
              </a:cxn>
              <a:cxn ang="0">
                <a:pos x="139575" y="319010"/>
              </a:cxn>
              <a:cxn ang="0">
                <a:pos x="124270" y="318470"/>
              </a:cxn>
              <a:cxn ang="0">
                <a:pos x="84072" y="310288"/>
              </a:cxn>
              <a:cxn ang="0">
                <a:pos x="42767" y="284123"/>
              </a:cxn>
              <a:cxn ang="0">
                <a:pos x="20461" y="251835"/>
              </a:cxn>
              <a:cxn ang="0">
                <a:pos x="3888" y="204669"/>
              </a:cxn>
              <a:cxn ang="0">
                <a:pos x="0" y="164771"/>
              </a:cxn>
              <a:cxn ang="0">
                <a:pos x="399" y="149934"/>
              </a:cxn>
              <a:cxn ang="0">
                <a:pos x="6501" y="109529"/>
              </a:cxn>
              <a:cxn ang="0">
                <a:pos x="26060" y="64199"/>
              </a:cxn>
              <a:cxn ang="0">
                <a:pos x="54002" y="32731"/>
              </a:cxn>
              <a:cxn ang="0">
                <a:pos x="86672" y="11244"/>
              </a:cxn>
              <a:cxn ang="0">
                <a:pos x="134379" y="143"/>
              </a:cxn>
              <a:cxn ang="0">
                <a:pos x="141212" y="0"/>
              </a:cxn>
            </a:cxnLst>
            <a:rect l="0" t="0" r="r" b="b"/>
            <a:pathLst>
              <a:path w="234314" h="319405">
                <a:moveTo>
                  <a:pt x="141212" y="0"/>
                </a:moveTo>
                <a:lnTo>
                  <a:pt x="183371" y="4099"/>
                </a:lnTo>
                <a:lnTo>
                  <a:pt x="217480" y="16346"/>
                </a:lnTo>
                <a:lnTo>
                  <a:pt x="203543" y="66934"/>
                </a:lnTo>
                <a:lnTo>
                  <a:pt x="195065" y="60179"/>
                </a:lnTo>
                <a:lnTo>
                  <a:pt x="184690" y="54974"/>
                </a:lnTo>
                <a:lnTo>
                  <a:pt x="172424" y="51320"/>
                </a:lnTo>
                <a:lnTo>
                  <a:pt x="158267" y="49216"/>
                </a:lnTo>
                <a:lnTo>
                  <a:pt x="141571" y="49740"/>
                </a:lnTo>
                <a:lnTo>
                  <a:pt x="103754" y="60609"/>
                </a:lnTo>
                <a:lnTo>
                  <a:pt x="71388" y="98039"/>
                </a:lnTo>
                <a:lnTo>
                  <a:pt x="57503" y="146244"/>
                </a:lnTo>
                <a:lnTo>
                  <a:pt x="56780" y="159420"/>
                </a:lnTo>
                <a:lnTo>
                  <a:pt x="57279" y="175017"/>
                </a:lnTo>
                <a:lnTo>
                  <a:pt x="64913" y="214355"/>
                </a:lnTo>
                <a:lnTo>
                  <a:pt x="85293" y="246836"/>
                </a:lnTo>
                <a:lnTo>
                  <a:pt x="117785" y="267275"/>
                </a:lnTo>
                <a:lnTo>
                  <a:pt x="129719" y="269748"/>
                </a:lnTo>
                <a:lnTo>
                  <a:pt x="146440" y="269302"/>
                </a:lnTo>
                <a:lnTo>
                  <a:pt x="185061" y="259283"/>
                </a:lnTo>
                <a:lnTo>
                  <a:pt x="203352" y="245482"/>
                </a:lnTo>
                <a:lnTo>
                  <a:pt x="234298" y="283463"/>
                </a:lnTo>
                <a:lnTo>
                  <a:pt x="194298" y="309638"/>
                </a:lnTo>
                <a:lnTo>
                  <a:pt x="154644" y="318253"/>
                </a:lnTo>
                <a:lnTo>
                  <a:pt x="139575" y="319010"/>
                </a:lnTo>
                <a:lnTo>
                  <a:pt x="124270" y="318470"/>
                </a:lnTo>
                <a:lnTo>
                  <a:pt x="84072" y="310288"/>
                </a:lnTo>
                <a:lnTo>
                  <a:pt x="42767" y="284123"/>
                </a:lnTo>
                <a:lnTo>
                  <a:pt x="20461" y="251835"/>
                </a:lnTo>
                <a:lnTo>
                  <a:pt x="3888" y="204669"/>
                </a:lnTo>
                <a:lnTo>
                  <a:pt x="0" y="164771"/>
                </a:lnTo>
                <a:lnTo>
                  <a:pt x="399" y="149934"/>
                </a:lnTo>
                <a:lnTo>
                  <a:pt x="6501" y="109529"/>
                </a:lnTo>
                <a:lnTo>
                  <a:pt x="26060" y="64199"/>
                </a:lnTo>
                <a:lnTo>
                  <a:pt x="54002" y="32731"/>
                </a:lnTo>
                <a:lnTo>
                  <a:pt x="86672" y="11244"/>
                </a:lnTo>
                <a:lnTo>
                  <a:pt x="134379" y="143"/>
                </a:lnTo>
                <a:lnTo>
                  <a:pt x="14121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79" name="object 39"/>
          <p:cNvSpPr>
            <a:spLocks noChangeArrowheads="1"/>
          </p:cNvSpPr>
          <p:nvPr/>
        </p:nvSpPr>
        <p:spPr bwMode="auto">
          <a:xfrm>
            <a:off x="520700" y="711200"/>
            <a:ext cx="2617788" cy="319088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0" name="object 40"/>
          <p:cNvSpPr>
            <a:spLocks/>
          </p:cNvSpPr>
          <p:nvPr/>
        </p:nvSpPr>
        <p:spPr bwMode="auto">
          <a:xfrm>
            <a:off x="2251075" y="808038"/>
            <a:ext cx="74613" cy="114300"/>
          </a:xfrm>
          <a:custGeom>
            <a:avLst/>
            <a:gdLst/>
            <a:ahLst/>
            <a:cxnLst>
              <a:cxn ang="0">
                <a:pos x="37088" y="0"/>
              </a:cxn>
              <a:cxn ang="0">
                <a:pos x="0" y="113903"/>
              </a:cxn>
              <a:cxn ang="0">
                <a:pos x="74176" y="113903"/>
              </a:cxn>
              <a:cxn ang="0">
                <a:pos x="37088" y="0"/>
              </a:cxn>
            </a:cxnLst>
            <a:rect l="0" t="0" r="r" b="b"/>
            <a:pathLst>
              <a:path w="74294" h="114300">
                <a:moveTo>
                  <a:pt x="37088" y="0"/>
                </a:moveTo>
                <a:lnTo>
                  <a:pt x="0" y="113903"/>
                </a:lnTo>
                <a:lnTo>
                  <a:pt x="74176" y="113903"/>
                </a:lnTo>
                <a:lnTo>
                  <a:pt x="37088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1" name="object 41"/>
          <p:cNvSpPr>
            <a:spLocks/>
          </p:cNvSpPr>
          <p:nvPr/>
        </p:nvSpPr>
        <p:spPr bwMode="auto">
          <a:xfrm>
            <a:off x="1471613" y="763588"/>
            <a:ext cx="117475" cy="214312"/>
          </a:xfrm>
          <a:custGeom>
            <a:avLst/>
            <a:gdLst/>
            <a:ahLst/>
            <a:cxnLst>
              <a:cxn ang="0">
                <a:pos x="25027" y="0"/>
              </a:cxn>
              <a:cxn ang="0">
                <a:pos x="19181" y="0"/>
              </a:cxn>
              <a:cxn ang="0">
                <a:pos x="10799" y="396"/>
              </a:cxn>
              <a:cxn ang="0">
                <a:pos x="0" y="1402"/>
              </a:cxn>
              <a:cxn ang="0">
                <a:pos x="0" y="211988"/>
              </a:cxn>
              <a:cxn ang="0">
                <a:pos x="12220" y="212872"/>
              </a:cxn>
              <a:cxn ang="0">
                <a:pos x="25187" y="213224"/>
              </a:cxn>
              <a:cxn ang="0">
                <a:pos x="40235" y="212361"/>
              </a:cxn>
              <a:cxn ang="0">
                <a:pos x="76608" y="199342"/>
              </a:cxn>
              <a:cxn ang="0">
                <a:pos x="101195" y="169250"/>
              </a:cxn>
              <a:cxn ang="0">
                <a:pos x="115882" y="121628"/>
              </a:cxn>
              <a:cxn ang="0">
                <a:pos x="116904" y="108431"/>
              </a:cxn>
              <a:cxn ang="0">
                <a:pos x="116217" y="89234"/>
              </a:cxn>
              <a:cxn ang="0">
                <a:pos x="105315" y="43429"/>
              </a:cxn>
              <a:cxn ang="0">
                <a:pos x="70189" y="8326"/>
              </a:cxn>
              <a:cxn ang="0">
                <a:pos x="28450" y="34"/>
              </a:cxn>
              <a:cxn ang="0">
                <a:pos x="25027" y="0"/>
              </a:cxn>
            </a:cxnLst>
            <a:rect l="0" t="0" r="r" b="b"/>
            <a:pathLst>
              <a:path w="117475" h="213359">
                <a:moveTo>
                  <a:pt x="25027" y="0"/>
                </a:moveTo>
                <a:lnTo>
                  <a:pt x="19181" y="0"/>
                </a:lnTo>
                <a:lnTo>
                  <a:pt x="10799" y="396"/>
                </a:lnTo>
                <a:lnTo>
                  <a:pt x="0" y="1402"/>
                </a:lnTo>
                <a:lnTo>
                  <a:pt x="0" y="211988"/>
                </a:lnTo>
                <a:lnTo>
                  <a:pt x="12220" y="212872"/>
                </a:lnTo>
                <a:lnTo>
                  <a:pt x="25187" y="213224"/>
                </a:lnTo>
                <a:lnTo>
                  <a:pt x="40235" y="212361"/>
                </a:lnTo>
                <a:lnTo>
                  <a:pt x="76608" y="199342"/>
                </a:lnTo>
                <a:lnTo>
                  <a:pt x="101195" y="169250"/>
                </a:lnTo>
                <a:lnTo>
                  <a:pt x="115882" y="121628"/>
                </a:lnTo>
                <a:lnTo>
                  <a:pt x="116904" y="108431"/>
                </a:lnTo>
                <a:lnTo>
                  <a:pt x="116217" y="89234"/>
                </a:lnTo>
                <a:lnTo>
                  <a:pt x="105315" y="43429"/>
                </a:lnTo>
                <a:lnTo>
                  <a:pt x="70189" y="8326"/>
                </a:lnTo>
                <a:lnTo>
                  <a:pt x="28450" y="34"/>
                </a:lnTo>
                <a:lnTo>
                  <a:pt x="25027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2" name="object 42"/>
          <p:cNvSpPr>
            <a:spLocks/>
          </p:cNvSpPr>
          <p:nvPr/>
        </p:nvSpPr>
        <p:spPr bwMode="auto">
          <a:xfrm>
            <a:off x="796925" y="760413"/>
            <a:ext cx="157163" cy="220662"/>
          </a:xfrm>
          <a:custGeom>
            <a:avLst/>
            <a:gdLst/>
            <a:ahLst/>
            <a:cxnLst>
              <a:cxn ang="0">
                <a:pos x="75749" y="0"/>
              </a:cxn>
              <a:cxn ang="0">
                <a:pos x="37877" y="10590"/>
              </a:cxn>
              <a:cxn ang="0">
                <a:pos x="13649" y="42678"/>
              </a:cxn>
              <a:cxn ang="0">
                <a:pos x="695" y="90359"/>
              </a:cxn>
              <a:cxn ang="0">
                <a:pos x="0" y="103201"/>
              </a:cxn>
              <a:cxn ang="0">
                <a:pos x="336" y="119748"/>
              </a:cxn>
              <a:cxn ang="0">
                <a:pos x="5663" y="160838"/>
              </a:cxn>
              <a:cxn ang="0">
                <a:pos x="25992" y="202455"/>
              </a:cxn>
              <a:cxn ang="0">
                <a:pos x="59123" y="220951"/>
              </a:cxn>
              <a:cxn ang="0">
                <a:pos x="76513" y="220653"/>
              </a:cxn>
              <a:cxn ang="0">
                <a:pos x="114798" y="210489"/>
              </a:cxn>
              <a:cxn ang="0">
                <a:pos x="143596" y="175850"/>
              </a:cxn>
              <a:cxn ang="0">
                <a:pos x="155189" y="125798"/>
              </a:cxn>
              <a:cxn ang="0">
                <a:pos x="155760" y="110996"/>
              </a:cxn>
              <a:cxn ang="0">
                <a:pos x="155074" y="91161"/>
              </a:cxn>
              <a:cxn ang="0">
                <a:pos x="144742" y="43521"/>
              </a:cxn>
              <a:cxn ang="0">
                <a:pos x="111660" y="7240"/>
              </a:cxn>
              <a:cxn ang="0">
                <a:pos x="75749" y="0"/>
              </a:cxn>
            </a:cxnLst>
            <a:rect l="0" t="0" r="r" b="b"/>
            <a:pathLst>
              <a:path w="156209" h="220980">
                <a:moveTo>
                  <a:pt x="75749" y="0"/>
                </a:moveTo>
                <a:lnTo>
                  <a:pt x="37877" y="10590"/>
                </a:lnTo>
                <a:lnTo>
                  <a:pt x="13649" y="42678"/>
                </a:lnTo>
                <a:lnTo>
                  <a:pt x="695" y="90359"/>
                </a:lnTo>
                <a:lnTo>
                  <a:pt x="0" y="103201"/>
                </a:lnTo>
                <a:lnTo>
                  <a:pt x="336" y="119748"/>
                </a:lnTo>
                <a:lnTo>
                  <a:pt x="5663" y="160838"/>
                </a:lnTo>
                <a:lnTo>
                  <a:pt x="25992" y="202455"/>
                </a:lnTo>
                <a:lnTo>
                  <a:pt x="59123" y="220951"/>
                </a:lnTo>
                <a:lnTo>
                  <a:pt x="76513" y="220653"/>
                </a:lnTo>
                <a:lnTo>
                  <a:pt x="114798" y="210489"/>
                </a:lnTo>
                <a:lnTo>
                  <a:pt x="143596" y="175850"/>
                </a:lnTo>
                <a:lnTo>
                  <a:pt x="155189" y="125798"/>
                </a:lnTo>
                <a:lnTo>
                  <a:pt x="155760" y="110996"/>
                </a:lnTo>
                <a:lnTo>
                  <a:pt x="155074" y="91161"/>
                </a:lnTo>
                <a:lnTo>
                  <a:pt x="144742" y="43521"/>
                </a:lnTo>
                <a:lnTo>
                  <a:pt x="111660" y="7240"/>
                </a:lnTo>
                <a:lnTo>
                  <a:pt x="75749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3" name="object 43"/>
          <p:cNvSpPr>
            <a:spLocks/>
          </p:cNvSpPr>
          <p:nvPr/>
        </p:nvSpPr>
        <p:spPr bwMode="auto">
          <a:xfrm>
            <a:off x="2941638" y="717550"/>
            <a:ext cx="196850" cy="307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6855" y="0"/>
              </a:cxn>
              <a:cxn ang="0">
                <a:pos x="196855" y="48646"/>
              </a:cxn>
              <a:cxn ang="0">
                <a:pos x="54732" y="48646"/>
              </a:cxn>
              <a:cxn ang="0">
                <a:pos x="54732" y="120914"/>
              </a:cxn>
              <a:cxn ang="0">
                <a:pos x="156590" y="120914"/>
              </a:cxn>
              <a:cxn ang="0">
                <a:pos x="156590" y="167396"/>
              </a:cxn>
              <a:cxn ang="0">
                <a:pos x="54732" y="167396"/>
              </a:cxn>
              <a:cxn ang="0">
                <a:pos x="54732" y="259841"/>
              </a:cxn>
              <a:cxn ang="0">
                <a:pos x="194569" y="259841"/>
              </a:cxn>
              <a:cxn ang="0">
                <a:pos x="194569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6850" h="308609">
                <a:moveTo>
                  <a:pt x="0" y="0"/>
                </a:moveTo>
                <a:lnTo>
                  <a:pt x="196855" y="0"/>
                </a:lnTo>
                <a:lnTo>
                  <a:pt x="196855" y="48646"/>
                </a:lnTo>
                <a:lnTo>
                  <a:pt x="54732" y="48646"/>
                </a:lnTo>
                <a:lnTo>
                  <a:pt x="54732" y="120914"/>
                </a:lnTo>
                <a:lnTo>
                  <a:pt x="156590" y="120914"/>
                </a:lnTo>
                <a:lnTo>
                  <a:pt x="156590" y="167396"/>
                </a:lnTo>
                <a:lnTo>
                  <a:pt x="54732" y="167396"/>
                </a:lnTo>
                <a:lnTo>
                  <a:pt x="54732" y="259841"/>
                </a:lnTo>
                <a:lnTo>
                  <a:pt x="194569" y="259841"/>
                </a:lnTo>
                <a:lnTo>
                  <a:pt x="194569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4" name="object 44"/>
          <p:cNvSpPr>
            <a:spLocks/>
          </p:cNvSpPr>
          <p:nvPr/>
        </p:nvSpPr>
        <p:spPr bwMode="auto">
          <a:xfrm>
            <a:off x="2649538" y="717550"/>
            <a:ext cx="255587" cy="307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5519" y="0"/>
              </a:cxn>
              <a:cxn ang="0">
                <a:pos x="255519" y="48646"/>
              </a:cxn>
              <a:cxn ang="0">
                <a:pos x="152912" y="48646"/>
              </a:cxn>
              <a:cxn ang="0">
                <a:pos x="152912" y="308488"/>
              </a:cxn>
              <a:cxn ang="0">
                <a:pos x="98166" y="308488"/>
              </a:cxn>
              <a:cxn ang="0">
                <a:pos x="98166" y="48646"/>
              </a:cxn>
              <a:cxn ang="0">
                <a:pos x="0" y="48646"/>
              </a:cxn>
              <a:cxn ang="0">
                <a:pos x="0" y="0"/>
              </a:cxn>
            </a:cxnLst>
            <a:rect l="0" t="0" r="r" b="b"/>
            <a:pathLst>
              <a:path w="255905" h="308609">
                <a:moveTo>
                  <a:pt x="0" y="0"/>
                </a:moveTo>
                <a:lnTo>
                  <a:pt x="255519" y="0"/>
                </a:lnTo>
                <a:lnTo>
                  <a:pt x="255519" y="48646"/>
                </a:lnTo>
                <a:lnTo>
                  <a:pt x="152912" y="48646"/>
                </a:lnTo>
                <a:lnTo>
                  <a:pt x="152912" y="308488"/>
                </a:lnTo>
                <a:lnTo>
                  <a:pt x="98166" y="308488"/>
                </a:lnTo>
                <a:lnTo>
                  <a:pt x="98166" y="48646"/>
                </a:lnTo>
                <a:lnTo>
                  <a:pt x="0" y="4864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5" name="object 45"/>
          <p:cNvSpPr>
            <a:spLocks/>
          </p:cNvSpPr>
          <p:nvPr/>
        </p:nvSpPr>
        <p:spPr bwMode="auto">
          <a:xfrm>
            <a:off x="1795463" y="717550"/>
            <a:ext cx="377825" cy="312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149" y="0"/>
              </a:cxn>
              <a:cxn ang="0">
                <a:pos x="115061" y="186202"/>
              </a:cxn>
              <a:cxn ang="0">
                <a:pos x="177545" y="0"/>
              </a:cxn>
              <a:cxn ang="0">
                <a:pos x="201548" y="0"/>
              </a:cxn>
              <a:cxn ang="0">
                <a:pos x="264295" y="186202"/>
              </a:cxn>
              <a:cxn ang="0">
                <a:pos x="322076" y="0"/>
              </a:cxn>
              <a:cxn ang="0">
                <a:pos x="379094" y="0"/>
              </a:cxn>
              <a:cxn ang="0">
                <a:pos x="279272" y="312816"/>
              </a:cxn>
              <a:cxn ang="0">
                <a:pos x="256793" y="312816"/>
              </a:cxn>
              <a:cxn ang="0">
                <a:pos x="189356" y="118109"/>
              </a:cxn>
              <a:cxn ang="0">
                <a:pos x="123824" y="312816"/>
              </a:cxn>
              <a:cxn ang="0">
                <a:pos x="101345" y="312816"/>
              </a:cxn>
              <a:cxn ang="0">
                <a:pos x="0" y="0"/>
              </a:cxn>
            </a:cxnLst>
            <a:rect l="0" t="0" r="r" b="b"/>
            <a:pathLst>
              <a:path w="379094" h="313055">
                <a:moveTo>
                  <a:pt x="0" y="0"/>
                </a:moveTo>
                <a:lnTo>
                  <a:pt x="57149" y="0"/>
                </a:lnTo>
                <a:lnTo>
                  <a:pt x="115061" y="186202"/>
                </a:lnTo>
                <a:lnTo>
                  <a:pt x="177545" y="0"/>
                </a:lnTo>
                <a:lnTo>
                  <a:pt x="201548" y="0"/>
                </a:lnTo>
                <a:lnTo>
                  <a:pt x="264295" y="186202"/>
                </a:lnTo>
                <a:lnTo>
                  <a:pt x="322076" y="0"/>
                </a:lnTo>
                <a:lnTo>
                  <a:pt x="379094" y="0"/>
                </a:lnTo>
                <a:lnTo>
                  <a:pt x="279272" y="312816"/>
                </a:lnTo>
                <a:lnTo>
                  <a:pt x="256793" y="312816"/>
                </a:lnTo>
                <a:lnTo>
                  <a:pt x="189356" y="118109"/>
                </a:lnTo>
                <a:lnTo>
                  <a:pt x="123824" y="312816"/>
                </a:lnTo>
                <a:lnTo>
                  <a:pt x="101345" y="312816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6" name="object 46"/>
          <p:cNvSpPr>
            <a:spLocks/>
          </p:cNvSpPr>
          <p:nvPr/>
        </p:nvSpPr>
        <p:spPr bwMode="auto">
          <a:xfrm>
            <a:off x="1296988" y="717550"/>
            <a:ext cx="55562" cy="307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44" y="0"/>
              </a:cxn>
              <a:cxn ang="0">
                <a:pos x="54744" y="308491"/>
              </a:cxn>
              <a:cxn ang="0">
                <a:pos x="0" y="308491"/>
              </a:cxn>
              <a:cxn ang="0">
                <a:pos x="0" y="0"/>
              </a:cxn>
            </a:cxnLst>
            <a:rect l="0" t="0" r="r" b="b"/>
            <a:pathLst>
              <a:path w="55244" h="308609">
                <a:moveTo>
                  <a:pt x="0" y="0"/>
                </a:moveTo>
                <a:lnTo>
                  <a:pt x="54744" y="0"/>
                </a:lnTo>
                <a:lnTo>
                  <a:pt x="54744" y="308491"/>
                </a:lnTo>
                <a:lnTo>
                  <a:pt x="0" y="308491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7" name="object 47"/>
          <p:cNvSpPr>
            <a:spLocks/>
          </p:cNvSpPr>
          <p:nvPr/>
        </p:nvSpPr>
        <p:spPr bwMode="auto">
          <a:xfrm>
            <a:off x="1058863" y="717550"/>
            <a:ext cx="193675" cy="307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757" y="0"/>
              </a:cxn>
              <a:cxn ang="0">
                <a:pos x="54757" y="259841"/>
              </a:cxn>
              <a:cxn ang="0">
                <a:pos x="194166" y="259841"/>
              </a:cxn>
              <a:cxn ang="0">
                <a:pos x="194166" y="308488"/>
              </a:cxn>
              <a:cxn ang="0">
                <a:pos x="0" y="308488"/>
              </a:cxn>
              <a:cxn ang="0">
                <a:pos x="0" y="0"/>
              </a:cxn>
            </a:cxnLst>
            <a:rect l="0" t="0" r="r" b="b"/>
            <a:pathLst>
              <a:path w="194309" h="308609">
                <a:moveTo>
                  <a:pt x="0" y="0"/>
                </a:moveTo>
                <a:lnTo>
                  <a:pt x="54757" y="0"/>
                </a:lnTo>
                <a:lnTo>
                  <a:pt x="54757" y="259841"/>
                </a:lnTo>
                <a:lnTo>
                  <a:pt x="194166" y="259841"/>
                </a:lnTo>
                <a:lnTo>
                  <a:pt x="194166" y="308488"/>
                </a:lnTo>
                <a:lnTo>
                  <a:pt x="0" y="308488"/>
                </a:lnTo>
                <a:lnTo>
                  <a:pt x="0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8" name="object 48"/>
          <p:cNvSpPr>
            <a:spLocks/>
          </p:cNvSpPr>
          <p:nvPr/>
        </p:nvSpPr>
        <p:spPr bwMode="auto">
          <a:xfrm>
            <a:off x="1417638" y="715963"/>
            <a:ext cx="228600" cy="309562"/>
          </a:xfrm>
          <a:custGeom>
            <a:avLst/>
            <a:gdLst/>
            <a:ahLst/>
            <a:cxnLst>
              <a:cxn ang="0">
                <a:pos x="82295" y="0"/>
              </a:cxn>
              <a:cxn ang="0">
                <a:pos x="124253" y="4390"/>
              </a:cxn>
              <a:cxn ang="0">
                <a:pos x="170485" y="23938"/>
              </a:cxn>
              <a:cxn ang="0">
                <a:pos x="199416" y="52810"/>
              </a:cxn>
              <a:cxn ang="0">
                <a:pos x="218497" y="86254"/>
              </a:cxn>
              <a:cxn ang="0">
                <a:pos x="228537" y="135234"/>
              </a:cxn>
              <a:cxn ang="0">
                <a:pos x="228109" y="153903"/>
              </a:cxn>
              <a:cxn ang="0">
                <a:pos x="221307" y="203364"/>
              </a:cxn>
              <a:cxn ang="0">
                <a:pos x="206240" y="243176"/>
              </a:cxn>
              <a:cxn ang="0">
                <a:pos x="182914" y="273566"/>
              </a:cxn>
              <a:cxn ang="0">
                <a:pos x="138981" y="299820"/>
              </a:cxn>
              <a:cxn ang="0">
                <a:pos x="96417" y="309102"/>
              </a:cxn>
              <a:cxn ang="0">
                <a:pos x="0" y="310499"/>
              </a:cxn>
              <a:cxn ang="0">
                <a:pos x="0" y="2285"/>
              </a:cxn>
              <a:cxn ang="0">
                <a:pos x="50206" y="659"/>
              </a:cxn>
              <a:cxn ang="0">
                <a:pos x="82295" y="0"/>
              </a:cxn>
            </a:cxnLst>
            <a:rect l="0" t="0" r="r" b="b"/>
            <a:pathLst>
              <a:path w="228600" h="310515">
                <a:moveTo>
                  <a:pt x="82295" y="0"/>
                </a:moveTo>
                <a:lnTo>
                  <a:pt x="124253" y="4390"/>
                </a:lnTo>
                <a:lnTo>
                  <a:pt x="170485" y="23938"/>
                </a:lnTo>
                <a:lnTo>
                  <a:pt x="199416" y="52810"/>
                </a:lnTo>
                <a:lnTo>
                  <a:pt x="218497" y="86254"/>
                </a:lnTo>
                <a:lnTo>
                  <a:pt x="228537" y="135234"/>
                </a:lnTo>
                <a:lnTo>
                  <a:pt x="228109" y="153903"/>
                </a:lnTo>
                <a:lnTo>
                  <a:pt x="221307" y="203364"/>
                </a:lnTo>
                <a:lnTo>
                  <a:pt x="206240" y="243176"/>
                </a:lnTo>
                <a:lnTo>
                  <a:pt x="182914" y="273566"/>
                </a:lnTo>
                <a:lnTo>
                  <a:pt x="138981" y="299820"/>
                </a:lnTo>
                <a:lnTo>
                  <a:pt x="96417" y="309102"/>
                </a:lnTo>
                <a:lnTo>
                  <a:pt x="0" y="310499"/>
                </a:lnTo>
                <a:lnTo>
                  <a:pt x="0" y="2285"/>
                </a:lnTo>
                <a:lnTo>
                  <a:pt x="50206" y="659"/>
                </a:lnTo>
                <a:lnTo>
                  <a:pt x="8229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89" name="object 49"/>
          <p:cNvSpPr>
            <a:spLocks/>
          </p:cNvSpPr>
          <p:nvPr/>
        </p:nvSpPr>
        <p:spPr bwMode="auto">
          <a:xfrm>
            <a:off x="2152650" y="712788"/>
            <a:ext cx="271463" cy="312737"/>
          </a:xfrm>
          <a:custGeom>
            <a:avLst/>
            <a:gdLst/>
            <a:ahLst/>
            <a:cxnLst>
              <a:cxn ang="0">
                <a:pos x="123062" y="0"/>
              </a:cxn>
              <a:cxn ang="0">
                <a:pos x="147065" y="0"/>
              </a:cxn>
              <a:cxn ang="0">
                <a:pos x="271022" y="312663"/>
              </a:cxn>
              <a:cxn ang="0">
                <a:pos x="210574" y="312663"/>
              </a:cxn>
              <a:cxn ang="0">
                <a:pos x="188095" y="250179"/>
              </a:cxn>
              <a:cxn ang="0">
                <a:pos x="82427" y="250179"/>
              </a:cxn>
              <a:cxn ang="0">
                <a:pos x="60959" y="312663"/>
              </a:cxn>
              <a:cxn ang="0">
                <a:pos x="0" y="312663"/>
              </a:cxn>
              <a:cxn ang="0">
                <a:pos x="123062" y="0"/>
              </a:cxn>
            </a:cxnLst>
            <a:rect l="0" t="0" r="r" b="b"/>
            <a:pathLst>
              <a:path w="271144" h="313055">
                <a:moveTo>
                  <a:pt x="123062" y="0"/>
                </a:moveTo>
                <a:lnTo>
                  <a:pt x="147065" y="0"/>
                </a:lnTo>
                <a:lnTo>
                  <a:pt x="271022" y="312663"/>
                </a:lnTo>
                <a:lnTo>
                  <a:pt x="210574" y="312663"/>
                </a:lnTo>
                <a:lnTo>
                  <a:pt x="188095" y="250179"/>
                </a:lnTo>
                <a:lnTo>
                  <a:pt x="82427" y="250179"/>
                </a:lnTo>
                <a:lnTo>
                  <a:pt x="60959" y="312663"/>
                </a:lnTo>
                <a:lnTo>
                  <a:pt x="0" y="312663"/>
                </a:lnTo>
                <a:lnTo>
                  <a:pt x="123062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90" name="object 50"/>
          <p:cNvSpPr>
            <a:spLocks/>
          </p:cNvSpPr>
          <p:nvPr/>
        </p:nvSpPr>
        <p:spPr bwMode="auto">
          <a:xfrm>
            <a:off x="2443163" y="712788"/>
            <a:ext cx="185737" cy="317500"/>
          </a:xfrm>
          <a:custGeom>
            <a:avLst/>
            <a:gdLst/>
            <a:ahLst/>
            <a:cxnLst>
              <a:cxn ang="0">
                <a:pos x="93301" y="0"/>
              </a:cxn>
              <a:cxn ang="0">
                <a:pos x="137340" y="4404"/>
              </a:cxn>
              <a:cxn ang="0">
                <a:pos x="168737" y="17668"/>
              </a:cxn>
              <a:cxn ang="0">
                <a:pos x="155142" y="67208"/>
              </a:cxn>
              <a:cxn ang="0">
                <a:pos x="143643" y="59806"/>
              </a:cxn>
              <a:cxn ang="0">
                <a:pos x="131880" y="54040"/>
              </a:cxn>
              <a:cxn ang="0">
                <a:pos x="119859" y="49902"/>
              </a:cxn>
              <a:cxn ang="0">
                <a:pos x="107588" y="47386"/>
              </a:cxn>
              <a:cxn ang="0">
                <a:pos x="95073" y="46484"/>
              </a:cxn>
              <a:cxn ang="0">
                <a:pos x="80725" y="48084"/>
              </a:cxn>
              <a:cxn ang="0">
                <a:pos x="69500" y="52914"/>
              </a:cxn>
              <a:cxn ang="0">
                <a:pos x="59578" y="64185"/>
              </a:cxn>
              <a:cxn ang="0">
                <a:pos x="55187" y="75315"/>
              </a:cxn>
              <a:cxn ang="0">
                <a:pos x="56226" y="85939"/>
              </a:cxn>
              <a:cxn ang="0">
                <a:pos x="86517" y="122701"/>
              </a:cxn>
              <a:cxn ang="0">
                <a:pos x="117645" y="139888"/>
              </a:cxn>
              <a:cxn ang="0">
                <a:pos x="131255" y="147305"/>
              </a:cxn>
              <a:cxn ang="0">
                <a:pos x="165905" y="174180"/>
              </a:cxn>
              <a:cxn ang="0">
                <a:pos x="185081" y="219383"/>
              </a:cxn>
              <a:cxn ang="0">
                <a:pos x="185883" y="232650"/>
              </a:cxn>
              <a:cxn ang="0">
                <a:pos x="184881" y="246244"/>
              </a:cxn>
              <a:cxn ang="0">
                <a:pos x="160757" y="290995"/>
              </a:cxn>
              <a:cxn ang="0">
                <a:pos x="127864" y="310478"/>
              </a:cxn>
              <a:cxn ang="0">
                <a:pos x="90287" y="318567"/>
              </a:cxn>
              <a:cxn ang="0">
                <a:pos x="74110" y="318321"/>
              </a:cxn>
              <a:cxn ang="0">
                <a:pos x="34125" y="312430"/>
              </a:cxn>
              <a:cxn ang="0">
                <a:pos x="2916" y="299003"/>
              </a:cxn>
              <a:cxn ang="0">
                <a:pos x="19387" y="247649"/>
              </a:cxn>
              <a:cxn ang="0">
                <a:pos x="31511" y="255367"/>
              </a:cxn>
              <a:cxn ang="0">
                <a:pos x="43571" y="261496"/>
              </a:cxn>
              <a:cxn ang="0">
                <a:pos x="55558" y="266031"/>
              </a:cxn>
              <a:cxn ang="0">
                <a:pos x="67461" y="268967"/>
              </a:cxn>
              <a:cxn ang="0">
                <a:pos x="79269" y="270300"/>
              </a:cxn>
              <a:cxn ang="0">
                <a:pos x="98877" y="268929"/>
              </a:cxn>
              <a:cxn ang="0">
                <a:pos x="113701" y="264716"/>
              </a:cxn>
              <a:cxn ang="0">
                <a:pos x="123932" y="257674"/>
              </a:cxn>
              <a:cxn ang="0">
                <a:pos x="129761" y="247814"/>
              </a:cxn>
              <a:cxn ang="0">
                <a:pos x="129840" y="231507"/>
              </a:cxn>
              <a:cxn ang="0">
                <a:pos x="127357" y="219480"/>
              </a:cxn>
              <a:cxn ang="0">
                <a:pos x="96509" y="187439"/>
              </a:cxn>
              <a:cxn ang="0">
                <a:pos x="66840" y="171192"/>
              </a:cxn>
              <a:cxn ang="0">
                <a:pos x="52838" y="163564"/>
              </a:cxn>
              <a:cxn ang="0">
                <a:pos x="17846" y="136954"/>
              </a:cxn>
              <a:cxn ang="0">
                <a:pos x="1439" y="99801"/>
              </a:cxn>
              <a:cxn ang="0">
                <a:pos x="0" y="88883"/>
              </a:cxn>
              <a:cxn ang="0">
                <a:pos x="763" y="73708"/>
              </a:cxn>
              <a:cxn ang="0">
                <a:pos x="21033" y="28311"/>
              </a:cxn>
              <a:cxn ang="0">
                <a:pos x="54662" y="6749"/>
              </a:cxn>
              <a:cxn ang="0">
                <a:pos x="91805" y="7"/>
              </a:cxn>
              <a:cxn ang="0">
                <a:pos x="93301" y="0"/>
              </a:cxn>
            </a:cxnLst>
            <a:rect l="0" t="0" r="r" b="b"/>
            <a:pathLst>
              <a:path w="186055" h="318769">
                <a:moveTo>
                  <a:pt x="93301" y="0"/>
                </a:moveTo>
                <a:lnTo>
                  <a:pt x="137340" y="4404"/>
                </a:lnTo>
                <a:lnTo>
                  <a:pt x="168737" y="17668"/>
                </a:lnTo>
                <a:lnTo>
                  <a:pt x="155142" y="67208"/>
                </a:lnTo>
                <a:lnTo>
                  <a:pt x="143643" y="59806"/>
                </a:lnTo>
                <a:lnTo>
                  <a:pt x="131880" y="54040"/>
                </a:lnTo>
                <a:lnTo>
                  <a:pt x="119859" y="49902"/>
                </a:lnTo>
                <a:lnTo>
                  <a:pt x="107588" y="47386"/>
                </a:lnTo>
                <a:lnTo>
                  <a:pt x="95073" y="46484"/>
                </a:lnTo>
                <a:lnTo>
                  <a:pt x="80725" y="48084"/>
                </a:lnTo>
                <a:lnTo>
                  <a:pt x="69500" y="52914"/>
                </a:lnTo>
                <a:lnTo>
                  <a:pt x="59578" y="64185"/>
                </a:lnTo>
                <a:lnTo>
                  <a:pt x="55187" y="75315"/>
                </a:lnTo>
                <a:lnTo>
                  <a:pt x="56226" y="85939"/>
                </a:lnTo>
                <a:lnTo>
                  <a:pt x="86517" y="122701"/>
                </a:lnTo>
                <a:lnTo>
                  <a:pt x="117645" y="139888"/>
                </a:lnTo>
                <a:lnTo>
                  <a:pt x="131255" y="147305"/>
                </a:lnTo>
                <a:lnTo>
                  <a:pt x="165905" y="174180"/>
                </a:lnTo>
                <a:lnTo>
                  <a:pt x="185081" y="219383"/>
                </a:lnTo>
                <a:lnTo>
                  <a:pt x="185883" y="232650"/>
                </a:lnTo>
                <a:lnTo>
                  <a:pt x="184881" y="246244"/>
                </a:lnTo>
                <a:lnTo>
                  <a:pt x="160757" y="290995"/>
                </a:lnTo>
                <a:lnTo>
                  <a:pt x="127864" y="310478"/>
                </a:lnTo>
                <a:lnTo>
                  <a:pt x="90287" y="318567"/>
                </a:lnTo>
                <a:lnTo>
                  <a:pt x="74110" y="318321"/>
                </a:lnTo>
                <a:lnTo>
                  <a:pt x="34125" y="312430"/>
                </a:lnTo>
                <a:lnTo>
                  <a:pt x="2916" y="299003"/>
                </a:lnTo>
                <a:lnTo>
                  <a:pt x="19387" y="247649"/>
                </a:lnTo>
                <a:lnTo>
                  <a:pt x="31511" y="255367"/>
                </a:lnTo>
                <a:lnTo>
                  <a:pt x="43571" y="261496"/>
                </a:lnTo>
                <a:lnTo>
                  <a:pt x="55558" y="266031"/>
                </a:lnTo>
                <a:lnTo>
                  <a:pt x="67461" y="268967"/>
                </a:lnTo>
                <a:lnTo>
                  <a:pt x="79269" y="270300"/>
                </a:lnTo>
                <a:lnTo>
                  <a:pt x="98877" y="268929"/>
                </a:lnTo>
                <a:lnTo>
                  <a:pt x="113701" y="264716"/>
                </a:lnTo>
                <a:lnTo>
                  <a:pt x="123932" y="257674"/>
                </a:lnTo>
                <a:lnTo>
                  <a:pt x="129761" y="247814"/>
                </a:lnTo>
                <a:lnTo>
                  <a:pt x="129840" y="231507"/>
                </a:lnTo>
                <a:lnTo>
                  <a:pt x="127357" y="219480"/>
                </a:lnTo>
                <a:lnTo>
                  <a:pt x="96509" y="187439"/>
                </a:lnTo>
                <a:lnTo>
                  <a:pt x="66840" y="171192"/>
                </a:lnTo>
                <a:lnTo>
                  <a:pt x="52838" y="163564"/>
                </a:lnTo>
                <a:lnTo>
                  <a:pt x="17846" y="136954"/>
                </a:lnTo>
                <a:lnTo>
                  <a:pt x="1439" y="99801"/>
                </a:lnTo>
                <a:lnTo>
                  <a:pt x="0" y="88883"/>
                </a:lnTo>
                <a:lnTo>
                  <a:pt x="763" y="73708"/>
                </a:lnTo>
                <a:lnTo>
                  <a:pt x="21033" y="28311"/>
                </a:lnTo>
                <a:lnTo>
                  <a:pt x="54662" y="6749"/>
                </a:lnTo>
                <a:lnTo>
                  <a:pt x="91805" y="7"/>
                </a:lnTo>
                <a:lnTo>
                  <a:pt x="93301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91" name="object 51"/>
          <p:cNvSpPr>
            <a:spLocks/>
          </p:cNvSpPr>
          <p:nvPr/>
        </p:nvSpPr>
        <p:spPr bwMode="auto">
          <a:xfrm>
            <a:off x="520700" y="712788"/>
            <a:ext cx="185738" cy="317500"/>
          </a:xfrm>
          <a:custGeom>
            <a:avLst/>
            <a:gdLst/>
            <a:ahLst/>
            <a:cxnLst>
              <a:cxn ang="0">
                <a:pos x="93333" y="0"/>
              </a:cxn>
              <a:cxn ang="0">
                <a:pos x="137337" y="4397"/>
              </a:cxn>
              <a:cxn ang="0">
                <a:pos x="168781" y="17642"/>
              </a:cxn>
              <a:cxn ang="0">
                <a:pos x="155247" y="67208"/>
              </a:cxn>
              <a:cxn ang="0">
                <a:pos x="143723" y="59809"/>
              </a:cxn>
              <a:cxn ang="0">
                <a:pos x="131954" y="54045"/>
              </a:cxn>
              <a:cxn ang="0">
                <a:pos x="119939" y="49907"/>
              </a:cxn>
              <a:cxn ang="0">
                <a:pos x="107680" y="47390"/>
              </a:cxn>
              <a:cxn ang="0">
                <a:pos x="95175" y="46485"/>
              </a:cxn>
              <a:cxn ang="0">
                <a:pos x="80779" y="48076"/>
              </a:cxn>
              <a:cxn ang="0">
                <a:pos x="69554" y="52882"/>
              </a:cxn>
              <a:cxn ang="0">
                <a:pos x="59630" y="64163"/>
              </a:cxn>
              <a:cxn ang="0">
                <a:pos x="55218" y="75285"/>
              </a:cxn>
              <a:cxn ang="0">
                <a:pos x="56252" y="85910"/>
              </a:cxn>
              <a:cxn ang="0">
                <a:pos x="86516" y="122657"/>
              </a:cxn>
              <a:cxn ang="0">
                <a:pos x="117644" y="139853"/>
              </a:cxn>
              <a:cxn ang="0">
                <a:pos x="131262" y="147280"/>
              </a:cxn>
              <a:cxn ang="0">
                <a:pos x="165904" y="174162"/>
              </a:cxn>
              <a:cxn ang="0">
                <a:pos x="185154" y="219347"/>
              </a:cxn>
              <a:cxn ang="0">
                <a:pos x="185988" y="232595"/>
              </a:cxn>
              <a:cxn ang="0">
                <a:pos x="184982" y="246195"/>
              </a:cxn>
              <a:cxn ang="0">
                <a:pos x="160824" y="290926"/>
              </a:cxn>
              <a:cxn ang="0">
                <a:pos x="127937" y="310462"/>
              </a:cxn>
              <a:cxn ang="0">
                <a:pos x="90371" y="318565"/>
              </a:cxn>
              <a:cxn ang="0">
                <a:pos x="74176" y="318320"/>
              </a:cxn>
              <a:cxn ang="0">
                <a:pos x="34192" y="312441"/>
              </a:cxn>
              <a:cxn ang="0">
                <a:pos x="2982" y="299039"/>
              </a:cxn>
              <a:cxn ang="0">
                <a:pos x="19407" y="247649"/>
              </a:cxn>
              <a:cxn ang="0">
                <a:pos x="31530" y="255360"/>
              </a:cxn>
              <a:cxn ang="0">
                <a:pos x="43580" y="261485"/>
              </a:cxn>
              <a:cxn ang="0">
                <a:pos x="55556" y="266020"/>
              </a:cxn>
              <a:cxn ang="0">
                <a:pos x="67458" y="268959"/>
              </a:cxn>
              <a:cxn ang="0">
                <a:pos x="79286" y="270298"/>
              </a:cxn>
              <a:cxn ang="0">
                <a:pos x="98920" y="268929"/>
              </a:cxn>
              <a:cxn ang="0">
                <a:pos x="113751" y="264720"/>
              </a:cxn>
              <a:cxn ang="0">
                <a:pos x="123979" y="257684"/>
              </a:cxn>
              <a:cxn ang="0">
                <a:pos x="129803" y="247832"/>
              </a:cxn>
              <a:cxn ang="0">
                <a:pos x="129889" y="231513"/>
              </a:cxn>
              <a:cxn ang="0">
                <a:pos x="127424" y="219481"/>
              </a:cxn>
              <a:cxn ang="0">
                <a:pos x="96572" y="187470"/>
              </a:cxn>
              <a:cxn ang="0">
                <a:pos x="66916" y="171218"/>
              </a:cxn>
              <a:cxn ang="0">
                <a:pos x="52908" y="163582"/>
              </a:cxn>
              <a:cxn ang="0">
                <a:pos x="17914" y="136965"/>
              </a:cxn>
              <a:cxn ang="0">
                <a:pos x="1457" y="99817"/>
              </a:cxn>
              <a:cxn ang="0">
                <a:pos x="0" y="88903"/>
              </a:cxn>
              <a:cxn ang="0">
                <a:pos x="769" y="73727"/>
              </a:cxn>
              <a:cxn ang="0">
                <a:pos x="21074" y="28338"/>
              </a:cxn>
              <a:cxn ang="0">
                <a:pos x="54703" y="6753"/>
              </a:cxn>
              <a:cxn ang="0">
                <a:pos x="91838" y="7"/>
              </a:cxn>
              <a:cxn ang="0">
                <a:pos x="93333" y="0"/>
              </a:cxn>
            </a:cxnLst>
            <a:rect l="0" t="0" r="r" b="b"/>
            <a:pathLst>
              <a:path w="186054" h="318769">
                <a:moveTo>
                  <a:pt x="93333" y="0"/>
                </a:moveTo>
                <a:lnTo>
                  <a:pt x="137337" y="4397"/>
                </a:lnTo>
                <a:lnTo>
                  <a:pt x="168781" y="17642"/>
                </a:lnTo>
                <a:lnTo>
                  <a:pt x="155247" y="67208"/>
                </a:lnTo>
                <a:lnTo>
                  <a:pt x="143723" y="59809"/>
                </a:lnTo>
                <a:lnTo>
                  <a:pt x="131954" y="54045"/>
                </a:lnTo>
                <a:lnTo>
                  <a:pt x="119939" y="49907"/>
                </a:lnTo>
                <a:lnTo>
                  <a:pt x="107680" y="47390"/>
                </a:lnTo>
                <a:lnTo>
                  <a:pt x="95175" y="46485"/>
                </a:lnTo>
                <a:lnTo>
                  <a:pt x="80779" y="48076"/>
                </a:lnTo>
                <a:lnTo>
                  <a:pt x="69554" y="52882"/>
                </a:lnTo>
                <a:lnTo>
                  <a:pt x="59630" y="64163"/>
                </a:lnTo>
                <a:lnTo>
                  <a:pt x="55218" y="75285"/>
                </a:lnTo>
                <a:lnTo>
                  <a:pt x="56252" y="85910"/>
                </a:lnTo>
                <a:lnTo>
                  <a:pt x="86516" y="122657"/>
                </a:lnTo>
                <a:lnTo>
                  <a:pt x="117644" y="139853"/>
                </a:lnTo>
                <a:lnTo>
                  <a:pt x="131262" y="147280"/>
                </a:lnTo>
                <a:lnTo>
                  <a:pt x="165904" y="174162"/>
                </a:lnTo>
                <a:lnTo>
                  <a:pt x="185154" y="219347"/>
                </a:lnTo>
                <a:lnTo>
                  <a:pt x="185988" y="232595"/>
                </a:lnTo>
                <a:lnTo>
                  <a:pt x="184982" y="246195"/>
                </a:lnTo>
                <a:lnTo>
                  <a:pt x="160824" y="290926"/>
                </a:lnTo>
                <a:lnTo>
                  <a:pt x="127937" y="310462"/>
                </a:lnTo>
                <a:lnTo>
                  <a:pt x="90371" y="318565"/>
                </a:lnTo>
                <a:lnTo>
                  <a:pt x="74176" y="318320"/>
                </a:lnTo>
                <a:lnTo>
                  <a:pt x="34192" y="312441"/>
                </a:lnTo>
                <a:lnTo>
                  <a:pt x="2982" y="299039"/>
                </a:lnTo>
                <a:lnTo>
                  <a:pt x="19407" y="247649"/>
                </a:lnTo>
                <a:lnTo>
                  <a:pt x="31530" y="255360"/>
                </a:lnTo>
                <a:lnTo>
                  <a:pt x="43580" y="261485"/>
                </a:lnTo>
                <a:lnTo>
                  <a:pt x="55556" y="266020"/>
                </a:lnTo>
                <a:lnTo>
                  <a:pt x="67458" y="268959"/>
                </a:lnTo>
                <a:lnTo>
                  <a:pt x="79286" y="270298"/>
                </a:lnTo>
                <a:lnTo>
                  <a:pt x="98920" y="268929"/>
                </a:lnTo>
                <a:lnTo>
                  <a:pt x="113751" y="264720"/>
                </a:lnTo>
                <a:lnTo>
                  <a:pt x="123979" y="257684"/>
                </a:lnTo>
                <a:lnTo>
                  <a:pt x="129803" y="247832"/>
                </a:lnTo>
                <a:lnTo>
                  <a:pt x="129889" y="231513"/>
                </a:lnTo>
                <a:lnTo>
                  <a:pt x="127424" y="219481"/>
                </a:lnTo>
                <a:lnTo>
                  <a:pt x="96572" y="187470"/>
                </a:lnTo>
                <a:lnTo>
                  <a:pt x="66916" y="171218"/>
                </a:lnTo>
                <a:lnTo>
                  <a:pt x="52908" y="163582"/>
                </a:lnTo>
                <a:lnTo>
                  <a:pt x="17914" y="136965"/>
                </a:lnTo>
                <a:lnTo>
                  <a:pt x="1457" y="99817"/>
                </a:lnTo>
                <a:lnTo>
                  <a:pt x="0" y="88903"/>
                </a:lnTo>
                <a:lnTo>
                  <a:pt x="769" y="73727"/>
                </a:lnTo>
                <a:lnTo>
                  <a:pt x="21074" y="28338"/>
                </a:lnTo>
                <a:lnTo>
                  <a:pt x="54703" y="6753"/>
                </a:lnTo>
                <a:lnTo>
                  <a:pt x="91838" y="7"/>
                </a:lnTo>
                <a:lnTo>
                  <a:pt x="93333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92" name="object 52"/>
          <p:cNvSpPr>
            <a:spLocks/>
          </p:cNvSpPr>
          <p:nvPr/>
        </p:nvSpPr>
        <p:spPr bwMode="auto">
          <a:xfrm>
            <a:off x="741363" y="711200"/>
            <a:ext cx="269875" cy="320675"/>
          </a:xfrm>
          <a:custGeom>
            <a:avLst/>
            <a:gdLst/>
            <a:ahLst/>
            <a:cxnLst>
              <a:cxn ang="0">
                <a:pos x="132605" y="0"/>
              </a:cxn>
              <a:cxn ang="0">
                <a:pos x="175025" y="4962"/>
              </a:cxn>
              <a:cxn ang="0">
                <a:pos x="219815" y="27054"/>
              </a:cxn>
              <a:cxn ang="0">
                <a:pos x="250222" y="66678"/>
              </a:cxn>
              <a:cxn ang="0">
                <a:pos x="266013" y="114280"/>
              </a:cxn>
              <a:cxn ang="0">
                <a:pos x="269487" y="155553"/>
              </a:cxn>
              <a:cxn ang="0">
                <a:pos x="269111" y="170745"/>
              </a:cxn>
              <a:cxn ang="0">
                <a:pos x="263462" y="212095"/>
              </a:cxn>
              <a:cxn ang="0">
                <a:pos x="245380" y="257697"/>
              </a:cxn>
              <a:cxn ang="0">
                <a:pos x="219218" y="287817"/>
              </a:cxn>
              <a:cxn ang="0">
                <a:pos x="186871" y="308298"/>
              </a:cxn>
              <a:cxn ang="0">
                <a:pos x="136929" y="319096"/>
              </a:cxn>
              <a:cxn ang="0">
                <a:pos x="120708" y="318598"/>
              </a:cxn>
              <a:cxn ang="0">
                <a:pos x="79646" y="310409"/>
              </a:cxn>
              <a:cxn ang="0">
                <a:pos x="39876" y="283924"/>
              </a:cxn>
              <a:cxn ang="0">
                <a:pos x="19274" y="251339"/>
              </a:cxn>
              <a:cxn ang="0">
                <a:pos x="3821" y="203874"/>
              </a:cxn>
              <a:cxn ang="0">
                <a:pos x="0" y="163806"/>
              </a:cxn>
              <a:cxn ang="0">
                <a:pos x="362" y="148618"/>
              </a:cxn>
              <a:cxn ang="0">
                <a:pos x="6045" y="107726"/>
              </a:cxn>
              <a:cxn ang="0">
                <a:pos x="24326" y="62511"/>
              </a:cxn>
              <a:cxn ang="0">
                <a:pos x="50781" y="30933"/>
              </a:cxn>
              <a:cxn ang="0">
                <a:pos x="83084" y="9694"/>
              </a:cxn>
              <a:cxn ang="0">
                <a:pos x="132310" y="0"/>
              </a:cxn>
              <a:cxn ang="0">
                <a:pos x="132605" y="0"/>
              </a:cxn>
            </a:cxnLst>
            <a:rect l="0" t="0" r="r" b="b"/>
            <a:pathLst>
              <a:path w="269875" h="319405">
                <a:moveTo>
                  <a:pt x="132605" y="0"/>
                </a:moveTo>
                <a:lnTo>
                  <a:pt x="175025" y="4962"/>
                </a:lnTo>
                <a:lnTo>
                  <a:pt x="219815" y="27054"/>
                </a:lnTo>
                <a:lnTo>
                  <a:pt x="250222" y="66678"/>
                </a:lnTo>
                <a:lnTo>
                  <a:pt x="266013" y="114280"/>
                </a:lnTo>
                <a:lnTo>
                  <a:pt x="269487" y="155553"/>
                </a:lnTo>
                <a:lnTo>
                  <a:pt x="269111" y="170745"/>
                </a:lnTo>
                <a:lnTo>
                  <a:pt x="263462" y="212095"/>
                </a:lnTo>
                <a:lnTo>
                  <a:pt x="245380" y="257697"/>
                </a:lnTo>
                <a:lnTo>
                  <a:pt x="219218" y="287817"/>
                </a:lnTo>
                <a:lnTo>
                  <a:pt x="186871" y="308298"/>
                </a:lnTo>
                <a:lnTo>
                  <a:pt x="136929" y="319096"/>
                </a:lnTo>
                <a:lnTo>
                  <a:pt x="120708" y="318598"/>
                </a:lnTo>
                <a:lnTo>
                  <a:pt x="79646" y="310409"/>
                </a:lnTo>
                <a:lnTo>
                  <a:pt x="39876" y="283924"/>
                </a:lnTo>
                <a:lnTo>
                  <a:pt x="19274" y="251339"/>
                </a:lnTo>
                <a:lnTo>
                  <a:pt x="3821" y="203874"/>
                </a:lnTo>
                <a:lnTo>
                  <a:pt x="0" y="163806"/>
                </a:lnTo>
                <a:lnTo>
                  <a:pt x="362" y="148618"/>
                </a:lnTo>
                <a:lnTo>
                  <a:pt x="6045" y="107726"/>
                </a:lnTo>
                <a:lnTo>
                  <a:pt x="24326" y="62511"/>
                </a:lnTo>
                <a:lnTo>
                  <a:pt x="50781" y="30933"/>
                </a:lnTo>
                <a:lnTo>
                  <a:pt x="83084" y="9694"/>
                </a:lnTo>
                <a:lnTo>
                  <a:pt x="132310" y="0"/>
                </a:lnTo>
                <a:lnTo>
                  <a:pt x="132605" y="0"/>
                </a:lnTo>
                <a:close/>
              </a:path>
            </a:pathLst>
          </a:custGeom>
          <a:noFill/>
          <a:ln w="3175">
            <a:solidFill>
              <a:srgbClr val="59134A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93" name="object 53"/>
          <p:cNvSpPr>
            <a:spLocks noChangeArrowheads="1"/>
          </p:cNvSpPr>
          <p:nvPr/>
        </p:nvSpPr>
        <p:spPr bwMode="auto">
          <a:xfrm>
            <a:off x="0" y="1619250"/>
            <a:ext cx="8143875" cy="5238750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685</Words>
  <Application>Microsoft Office PowerPoint</Application>
  <PresentationFormat>On-screen Show (4:3)</PresentationFormat>
  <Paragraphs>62</Paragraphs>
  <Slides>20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Solid waste &amp; its types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Incineration</vt:lpstr>
      <vt:lpstr>Slide 19</vt:lpstr>
      <vt:lpstr>Landfill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17</cp:revision>
  <dcterms:created xsi:type="dcterms:W3CDTF">2006-08-16T00:00:00Z</dcterms:created>
  <dcterms:modified xsi:type="dcterms:W3CDTF">2017-12-20T01:08:50Z</dcterms:modified>
</cp:coreProperties>
</file>